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Cairo Medium"/>
      <p:regular r:id="rId27"/>
      <p:bold r:id="rId28"/>
    </p:embeddedFont>
    <p:embeddedFont>
      <p:font typeface="Lato"/>
      <p:regular r:id="rId29"/>
      <p:bold r:id="rId30"/>
      <p:italic r:id="rId31"/>
      <p:boldItalic r:id="rId32"/>
    </p:embeddedFont>
    <p:embeddedFont>
      <p:font typeface="Cairo"/>
      <p:regular r:id="rId33"/>
      <p:bold r:id="rId34"/>
    </p:embeddedFont>
    <p:embeddedFont>
      <p:font typeface="Lato Light"/>
      <p:regular r:id="rId35"/>
      <p:bold r:id="rId36"/>
      <p:italic r:id="rId37"/>
      <p:boldItalic r:id="rId38"/>
    </p:embeddedFont>
    <p:embeddedFont>
      <p:font typeface="El Messiri"/>
      <p:regular r:id="rId39"/>
      <p:bold r:id="rId40"/>
    </p:embeddedFont>
    <p:embeddedFont>
      <p:font typeface="Archivo Black"/>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810E60-A295-4700-9F77-DB18F3183FA3}">
  <a:tblStyle styleId="{AE810E60-A295-4700-9F77-DB18F3183F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ElMessiri-bold.fntdata"/><Relationship Id="rId20" Type="http://schemas.openxmlformats.org/officeDocument/2006/relationships/slide" Target="slides/slide15.xml"/><Relationship Id="rId41" Type="http://schemas.openxmlformats.org/officeDocument/2006/relationships/font" Target="fonts/ArchivoBlack-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airoMedium-bold.fntdata"/><Relationship Id="rId27" Type="http://schemas.openxmlformats.org/officeDocument/2006/relationships/font" Target="fonts/Cairo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Cairo-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LatoLight-regular.fntdata"/><Relationship Id="rId12" Type="http://schemas.openxmlformats.org/officeDocument/2006/relationships/slide" Target="slides/slide7.xml"/><Relationship Id="rId34" Type="http://schemas.openxmlformats.org/officeDocument/2006/relationships/font" Target="fonts/Cairo-bold.fntdata"/><Relationship Id="rId15" Type="http://schemas.openxmlformats.org/officeDocument/2006/relationships/slide" Target="slides/slide10.xml"/><Relationship Id="rId37" Type="http://schemas.openxmlformats.org/officeDocument/2006/relationships/font" Target="fonts/LatoLight-italic.fntdata"/><Relationship Id="rId14" Type="http://schemas.openxmlformats.org/officeDocument/2006/relationships/slide" Target="slides/slide9.xml"/><Relationship Id="rId36" Type="http://schemas.openxmlformats.org/officeDocument/2006/relationships/font" Target="fonts/LatoLight-bold.fntdata"/><Relationship Id="rId17" Type="http://schemas.openxmlformats.org/officeDocument/2006/relationships/slide" Target="slides/slide12.xml"/><Relationship Id="rId39" Type="http://schemas.openxmlformats.org/officeDocument/2006/relationships/font" Target="fonts/ElMessiri-regular.fntdata"/><Relationship Id="rId16" Type="http://schemas.openxmlformats.org/officeDocument/2006/relationships/slide" Target="slides/slide11.xml"/><Relationship Id="rId38" Type="http://schemas.openxmlformats.org/officeDocument/2006/relationships/font" Target="fonts/Lato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acb8b4b1f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acb8b4b1f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acc8f8a0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acc8f8a0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acc8f8a0c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acc8f8a0c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acc8f8a0c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acc8f8a0c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acc8f8a0c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acc8f8a0c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acc8f8a0c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acc8f8a0c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acc8f8a0c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acc8f8a0c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acc8f8a0c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acc8f8a0c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ad0cdf2aa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ad0cdf2a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acc8f8a0c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acc8f8a0c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becb3e267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becb3e267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acc8f8a0c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acc8f8a0c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acb8b4b1f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acb8b4b1f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bfac0ebb1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bfac0ebb1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bfac0ebb1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bfac0ebb1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acb8b4b1f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acb8b4b1f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acb8b4b1f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acb8b4b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acb8b4b1f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acb8b4b1f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acb8b4b1f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acb8b4b1f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acb8b4b1f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acb8b4b1f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7.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2.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7.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22.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31.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5.png"/><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28.png"/><Relationship Id="rId4" Type="http://schemas.openxmlformats.org/officeDocument/2006/relationships/image" Target="../media/image3.png"/><Relationship Id="rId5"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7.png"/><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1.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4.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s://slack-redir.net/link?url=https%3A%2F%2Fwww.freepik.com%2F"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5.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1.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9.png"/><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4.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7.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0"/>
            <a:ext cx="2277375" cy="4890050"/>
          </a:xfrm>
          <a:prstGeom prst="rect">
            <a:avLst/>
          </a:prstGeom>
          <a:noFill/>
          <a:ln>
            <a:noFill/>
          </a:ln>
        </p:spPr>
      </p:pic>
      <p:pic>
        <p:nvPicPr>
          <p:cNvPr id="10" name="Google Shape;10;p2"/>
          <p:cNvPicPr preferRelativeResize="0"/>
          <p:nvPr/>
        </p:nvPicPr>
        <p:blipFill>
          <a:blip r:embed="rId4">
            <a:alphaModFix/>
          </a:blip>
          <a:stretch>
            <a:fillRect/>
          </a:stretch>
        </p:blipFill>
        <p:spPr>
          <a:xfrm>
            <a:off x="6548338" y="3275646"/>
            <a:ext cx="2115688" cy="1867850"/>
          </a:xfrm>
          <a:prstGeom prst="rect">
            <a:avLst/>
          </a:prstGeom>
          <a:noFill/>
          <a:ln>
            <a:noFill/>
          </a:ln>
        </p:spPr>
      </p:pic>
      <p:sp>
        <p:nvSpPr>
          <p:cNvPr id="11" name="Google Shape;11;p2"/>
          <p:cNvSpPr txBox="1"/>
          <p:nvPr>
            <p:ph type="ctrTitle"/>
          </p:nvPr>
        </p:nvSpPr>
        <p:spPr>
          <a:xfrm>
            <a:off x="2206225" y="2169825"/>
            <a:ext cx="4731600" cy="747000"/>
          </a:xfrm>
          <a:prstGeom prst="rect">
            <a:avLst/>
          </a:prstGeom>
        </p:spPr>
        <p:txBody>
          <a:bodyPr anchorCtr="0" anchor="ctr" bIns="0" lIns="0" spcFirstLastPara="1" rIns="0" wrap="square" tIns="0">
            <a:noAutofit/>
          </a:bodyPr>
          <a:lstStyle>
            <a:lvl1pPr lvl="0" algn="ctr">
              <a:spcBef>
                <a:spcPts val="0"/>
              </a:spcBef>
              <a:spcAft>
                <a:spcPts val="0"/>
              </a:spcAft>
              <a:buSzPts val="5200"/>
              <a:buNone/>
              <a:defRPr b="1" sz="4700">
                <a:latin typeface="El Messiri"/>
                <a:ea typeface="El Messiri"/>
                <a:cs typeface="El Messiri"/>
                <a:sym typeface="El Messi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2206225" y="2916738"/>
            <a:ext cx="4731600" cy="4956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3" name="Google Shape;13;p2"/>
          <p:cNvGrpSpPr/>
          <p:nvPr/>
        </p:nvGrpSpPr>
        <p:grpSpPr>
          <a:xfrm>
            <a:off x="8424050" y="346575"/>
            <a:ext cx="251100" cy="4450350"/>
            <a:chOff x="8299000" y="346575"/>
            <a:chExt cx="251100" cy="4450350"/>
          </a:xfrm>
        </p:grpSpPr>
        <p:cxnSp>
          <p:nvCxnSpPr>
            <p:cNvPr id="14" name="Google Shape;14;p2"/>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5" name="Google Shape;15;p2"/>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468900" y="346575"/>
            <a:ext cx="251100" cy="4450350"/>
            <a:chOff x="593900" y="346575"/>
            <a:chExt cx="251100" cy="4450350"/>
          </a:xfrm>
        </p:grpSpPr>
        <p:cxnSp>
          <p:nvCxnSpPr>
            <p:cNvPr id="18" name="Google Shape;18;p2"/>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9" name="Google Shape;19;p2"/>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5922755" y="4603492"/>
            <a:ext cx="710983" cy="135753"/>
            <a:chOff x="5422317" y="4563500"/>
            <a:chExt cx="432366" cy="82550"/>
          </a:xfrm>
        </p:grpSpPr>
        <p:sp>
          <p:nvSpPr>
            <p:cNvPr id="22" name="Google Shape;22;p2"/>
            <p:cNvSpPr/>
            <p:nvPr/>
          </p:nvSpPr>
          <p:spPr>
            <a:xfrm>
              <a:off x="54223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4223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4223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4541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4542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4541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4860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4860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4860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5179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5179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5179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5498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5498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5498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5816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5817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5816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6135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6135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6135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6490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6490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6490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6808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6809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6808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7127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7127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7127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7446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7446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7446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7765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57765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7765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8083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8084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8083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8402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58402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8402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11"/>
          <p:cNvPicPr preferRelativeResize="0"/>
          <p:nvPr/>
        </p:nvPicPr>
        <p:blipFill rotWithShape="1">
          <a:blip r:embed="rId3">
            <a:alphaModFix/>
          </a:blip>
          <a:srcRect b="0" l="-2136" r="10063" t="-12208"/>
          <a:stretch/>
        </p:blipFill>
        <p:spPr>
          <a:xfrm>
            <a:off x="6585775" y="2916750"/>
            <a:ext cx="2069575" cy="2226750"/>
          </a:xfrm>
          <a:prstGeom prst="rect">
            <a:avLst/>
          </a:prstGeom>
          <a:noFill/>
          <a:ln>
            <a:noFill/>
          </a:ln>
        </p:spPr>
      </p:pic>
      <p:pic>
        <p:nvPicPr>
          <p:cNvPr id="257" name="Google Shape;257;p11"/>
          <p:cNvPicPr preferRelativeResize="0"/>
          <p:nvPr/>
        </p:nvPicPr>
        <p:blipFill rotWithShape="1">
          <a:blip r:embed="rId4">
            <a:alphaModFix/>
          </a:blip>
          <a:srcRect b="29681" l="13588" r="35748" t="0"/>
          <a:stretch/>
        </p:blipFill>
        <p:spPr>
          <a:xfrm>
            <a:off x="450" y="0"/>
            <a:ext cx="1213625" cy="3616800"/>
          </a:xfrm>
          <a:prstGeom prst="rect">
            <a:avLst/>
          </a:prstGeom>
          <a:noFill/>
          <a:ln>
            <a:noFill/>
          </a:ln>
        </p:spPr>
      </p:pic>
      <p:grpSp>
        <p:nvGrpSpPr>
          <p:cNvPr id="258" name="Google Shape;258;p11"/>
          <p:cNvGrpSpPr/>
          <p:nvPr/>
        </p:nvGrpSpPr>
        <p:grpSpPr>
          <a:xfrm>
            <a:off x="5922755" y="4603492"/>
            <a:ext cx="710983" cy="135753"/>
            <a:chOff x="5422317" y="4563500"/>
            <a:chExt cx="432366" cy="82550"/>
          </a:xfrm>
        </p:grpSpPr>
        <p:sp>
          <p:nvSpPr>
            <p:cNvPr id="259" name="Google Shape;259;p11"/>
            <p:cNvSpPr/>
            <p:nvPr/>
          </p:nvSpPr>
          <p:spPr>
            <a:xfrm>
              <a:off x="54223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a:off x="54223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a:off x="54223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a:off x="54541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a:off x="54542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
            <p:cNvSpPr/>
            <p:nvPr/>
          </p:nvSpPr>
          <p:spPr>
            <a:xfrm>
              <a:off x="54541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a:off x="54860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a:off x="54860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a:off x="54860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a:off x="55179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
            <p:cNvSpPr/>
            <p:nvPr/>
          </p:nvSpPr>
          <p:spPr>
            <a:xfrm>
              <a:off x="55179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
            <p:cNvSpPr/>
            <p:nvPr/>
          </p:nvSpPr>
          <p:spPr>
            <a:xfrm>
              <a:off x="55179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1"/>
            <p:cNvSpPr/>
            <p:nvPr/>
          </p:nvSpPr>
          <p:spPr>
            <a:xfrm>
              <a:off x="55498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
            <p:cNvSpPr/>
            <p:nvPr/>
          </p:nvSpPr>
          <p:spPr>
            <a:xfrm>
              <a:off x="55498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
            <p:cNvSpPr/>
            <p:nvPr/>
          </p:nvSpPr>
          <p:spPr>
            <a:xfrm>
              <a:off x="55498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1"/>
            <p:cNvSpPr/>
            <p:nvPr/>
          </p:nvSpPr>
          <p:spPr>
            <a:xfrm>
              <a:off x="55816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a:off x="55817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55816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56135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56135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56135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56490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56490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56490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56808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56809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56808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57127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57127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57127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57446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57446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57446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57765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57765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57765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8083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58084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58083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58402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58402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58402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1"/>
          <p:cNvSpPr txBox="1"/>
          <p:nvPr>
            <p:ph hasCustomPrompt="1" type="title"/>
          </p:nvPr>
        </p:nvSpPr>
        <p:spPr>
          <a:xfrm>
            <a:off x="2050050" y="1836450"/>
            <a:ext cx="3820500" cy="989400"/>
          </a:xfrm>
          <a:prstGeom prst="rect">
            <a:avLst/>
          </a:prstGeom>
        </p:spPr>
        <p:txBody>
          <a:bodyPr anchorCtr="0" anchor="ctr" bIns="0" lIns="0" spcFirstLastPara="1" rIns="0" wrap="square" tIns="0">
            <a:noAutofit/>
          </a:bodyPr>
          <a:lstStyle>
            <a:lvl1pPr lvl="0" algn="ctr">
              <a:spcBef>
                <a:spcPts val="0"/>
              </a:spcBef>
              <a:spcAft>
                <a:spcPts val="0"/>
              </a:spcAft>
              <a:buSzPts val="7200"/>
              <a:buNone/>
              <a:defRPr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302" name="Google Shape;302;p11"/>
          <p:cNvSpPr txBox="1"/>
          <p:nvPr>
            <p:ph idx="1" type="subTitle"/>
          </p:nvPr>
        </p:nvSpPr>
        <p:spPr>
          <a:xfrm>
            <a:off x="2050050" y="2825850"/>
            <a:ext cx="5043900" cy="481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303" name="Google Shape;303;p11"/>
          <p:cNvGrpSpPr/>
          <p:nvPr/>
        </p:nvGrpSpPr>
        <p:grpSpPr>
          <a:xfrm>
            <a:off x="8424050" y="346575"/>
            <a:ext cx="251100" cy="4450350"/>
            <a:chOff x="8299000" y="346575"/>
            <a:chExt cx="251100" cy="4450350"/>
          </a:xfrm>
        </p:grpSpPr>
        <p:cxnSp>
          <p:nvCxnSpPr>
            <p:cNvPr id="304" name="Google Shape;304;p11"/>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305" name="Google Shape;305;p11"/>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11"/>
          <p:cNvGrpSpPr/>
          <p:nvPr/>
        </p:nvGrpSpPr>
        <p:grpSpPr>
          <a:xfrm>
            <a:off x="468900" y="346575"/>
            <a:ext cx="251100" cy="4450350"/>
            <a:chOff x="593900" y="346575"/>
            <a:chExt cx="251100" cy="4450350"/>
          </a:xfrm>
        </p:grpSpPr>
        <p:cxnSp>
          <p:nvCxnSpPr>
            <p:cNvPr id="308" name="Google Shape;308;p11"/>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309" name="Google Shape;309;p11"/>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11" name="Shape 31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312" name="Shape 312"/>
        <p:cNvGrpSpPr/>
        <p:nvPr/>
      </p:nvGrpSpPr>
      <p:grpSpPr>
        <a:xfrm>
          <a:off x="0" y="0"/>
          <a:ext cx="0" cy="0"/>
          <a:chOff x="0" y="0"/>
          <a:chExt cx="0" cy="0"/>
        </a:xfrm>
      </p:grpSpPr>
      <p:grpSp>
        <p:nvGrpSpPr>
          <p:cNvPr id="313" name="Google Shape;313;p13"/>
          <p:cNvGrpSpPr/>
          <p:nvPr/>
        </p:nvGrpSpPr>
        <p:grpSpPr>
          <a:xfrm>
            <a:off x="8424050" y="346575"/>
            <a:ext cx="251100" cy="4450350"/>
            <a:chOff x="8299000" y="346575"/>
            <a:chExt cx="251100" cy="4450350"/>
          </a:xfrm>
        </p:grpSpPr>
        <p:cxnSp>
          <p:nvCxnSpPr>
            <p:cNvPr id="314" name="Google Shape;314;p13"/>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315" name="Google Shape;315;p13"/>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13"/>
          <p:cNvGrpSpPr/>
          <p:nvPr/>
        </p:nvGrpSpPr>
        <p:grpSpPr>
          <a:xfrm>
            <a:off x="468900" y="346575"/>
            <a:ext cx="251100" cy="4450350"/>
            <a:chOff x="593900" y="346575"/>
            <a:chExt cx="251100" cy="4450350"/>
          </a:xfrm>
        </p:grpSpPr>
        <p:cxnSp>
          <p:nvCxnSpPr>
            <p:cNvPr id="318" name="Google Shape;318;p13"/>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319" name="Google Shape;319;p13"/>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1" name="Google Shape;321;p13"/>
          <p:cNvPicPr preferRelativeResize="0"/>
          <p:nvPr/>
        </p:nvPicPr>
        <p:blipFill>
          <a:blip r:embed="rId3">
            <a:alphaModFix/>
          </a:blip>
          <a:stretch>
            <a:fillRect/>
          </a:stretch>
        </p:blipFill>
        <p:spPr>
          <a:xfrm flipH="1">
            <a:off x="6497275" y="-742600"/>
            <a:ext cx="2646725" cy="2351800"/>
          </a:xfrm>
          <a:prstGeom prst="rect">
            <a:avLst/>
          </a:prstGeom>
          <a:noFill/>
          <a:ln>
            <a:noFill/>
          </a:ln>
        </p:spPr>
      </p:pic>
      <p:sp>
        <p:nvSpPr>
          <p:cNvPr id="322" name="Google Shape;322;p13"/>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3" name="Google Shape;323;p13"/>
          <p:cNvSpPr txBox="1"/>
          <p:nvPr>
            <p:ph idx="1" type="subTitle"/>
          </p:nvPr>
        </p:nvSpPr>
        <p:spPr>
          <a:xfrm>
            <a:off x="720000" y="1975050"/>
            <a:ext cx="7736700" cy="2628300"/>
          </a:xfrm>
          <a:prstGeom prst="rect">
            <a:avLst/>
          </a:prstGeom>
        </p:spPr>
        <p:txBody>
          <a:bodyPr anchorCtr="0" anchor="ctr" bIns="0" lIns="0" spcFirstLastPara="1" rIns="0" wrap="square" tIns="0">
            <a:noAutofit/>
          </a:bodyPr>
          <a:lstStyle>
            <a:lvl1pPr lvl="0" rtl="0">
              <a:spcBef>
                <a:spcPts val="0"/>
              </a:spcBef>
              <a:spcAft>
                <a:spcPts val="0"/>
              </a:spcAft>
              <a:buClr>
                <a:srgbClr val="999999"/>
              </a:buClr>
              <a:buSzPts val="800"/>
              <a:buFont typeface="Open Sans"/>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p:txBody>
      </p:sp>
      <p:grpSp>
        <p:nvGrpSpPr>
          <p:cNvPr id="324" name="Google Shape;324;p13"/>
          <p:cNvGrpSpPr/>
          <p:nvPr/>
        </p:nvGrpSpPr>
        <p:grpSpPr>
          <a:xfrm>
            <a:off x="5922755" y="4603492"/>
            <a:ext cx="710983" cy="135753"/>
            <a:chOff x="5422317" y="4563500"/>
            <a:chExt cx="432366" cy="82550"/>
          </a:xfrm>
        </p:grpSpPr>
        <p:sp>
          <p:nvSpPr>
            <p:cNvPr id="325" name="Google Shape;325;p13"/>
            <p:cNvSpPr/>
            <p:nvPr/>
          </p:nvSpPr>
          <p:spPr>
            <a:xfrm>
              <a:off x="54223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54223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54223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54541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54542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54541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54860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54860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54860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55179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55179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55179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55498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55498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55498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55816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55817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55816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56135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56135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56135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56490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56490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56490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56808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56809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56808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57127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57127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57127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57446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57446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57446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57765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57765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a:off x="57765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a:off x="58083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58084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58083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a:off x="58402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a:off x="58402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p:nvPr/>
          </p:nvSpPr>
          <p:spPr>
            <a:xfrm>
              <a:off x="58402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7" name="Google Shape;367;p13"/>
          <p:cNvPicPr preferRelativeResize="0"/>
          <p:nvPr/>
        </p:nvPicPr>
        <p:blipFill rotWithShape="1">
          <a:blip r:embed="rId4">
            <a:alphaModFix/>
          </a:blip>
          <a:srcRect b="0" l="19923" r="10268" t="13785"/>
          <a:stretch/>
        </p:blipFill>
        <p:spPr>
          <a:xfrm flipH="1">
            <a:off x="276050" y="4681775"/>
            <a:ext cx="2101225" cy="21787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blipFill>
          <a:blip r:embed="rId2">
            <a:alphaModFix/>
          </a:blip>
          <a:stretch>
            <a:fillRect/>
          </a:stretch>
        </a:blipFill>
      </p:bgPr>
    </p:bg>
    <p:spTree>
      <p:nvGrpSpPr>
        <p:cNvPr id="368" name="Shape 368"/>
        <p:cNvGrpSpPr/>
        <p:nvPr/>
      </p:nvGrpSpPr>
      <p:grpSpPr>
        <a:xfrm>
          <a:off x="0" y="0"/>
          <a:ext cx="0" cy="0"/>
          <a:chOff x="0" y="0"/>
          <a:chExt cx="0" cy="0"/>
        </a:xfrm>
      </p:grpSpPr>
      <p:pic>
        <p:nvPicPr>
          <p:cNvPr id="369" name="Google Shape;369;p14"/>
          <p:cNvPicPr preferRelativeResize="0"/>
          <p:nvPr/>
        </p:nvPicPr>
        <p:blipFill rotWithShape="1">
          <a:blip r:embed="rId3">
            <a:alphaModFix/>
          </a:blip>
          <a:srcRect b="-17173" l="-4649" r="5521" t="4636"/>
          <a:stretch/>
        </p:blipFill>
        <p:spPr>
          <a:xfrm rot="3021967">
            <a:off x="6530021" y="-525683"/>
            <a:ext cx="1732129" cy="2381514"/>
          </a:xfrm>
          <a:prstGeom prst="rect">
            <a:avLst/>
          </a:prstGeom>
          <a:noFill/>
          <a:ln>
            <a:noFill/>
          </a:ln>
        </p:spPr>
      </p:pic>
      <p:sp>
        <p:nvSpPr>
          <p:cNvPr id="370" name="Google Shape;370;p14"/>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14"/>
          <p:cNvSpPr txBox="1"/>
          <p:nvPr>
            <p:ph idx="1" type="subTitle"/>
          </p:nvPr>
        </p:nvSpPr>
        <p:spPr>
          <a:xfrm>
            <a:off x="1996550" y="3095625"/>
            <a:ext cx="23187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1pPr>
            <a:lvl2pPr lvl="1"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2pPr>
            <a:lvl3pPr lvl="2"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3pPr>
            <a:lvl4pPr lvl="3"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4pPr>
            <a:lvl5pPr lvl="4"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5pPr>
            <a:lvl6pPr lvl="5"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6pPr>
            <a:lvl7pPr lvl="6"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7pPr>
            <a:lvl8pPr lvl="7"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8pPr>
            <a:lvl9pPr lvl="8"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9pPr>
          </a:lstStyle>
          <a:p/>
        </p:txBody>
      </p:sp>
      <p:sp>
        <p:nvSpPr>
          <p:cNvPr id="372" name="Google Shape;372;p14"/>
          <p:cNvSpPr txBox="1"/>
          <p:nvPr>
            <p:ph idx="2" type="subTitle"/>
          </p:nvPr>
        </p:nvSpPr>
        <p:spPr>
          <a:xfrm>
            <a:off x="1996562" y="3565425"/>
            <a:ext cx="2318700" cy="747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73" name="Google Shape;373;p14"/>
          <p:cNvSpPr txBox="1"/>
          <p:nvPr>
            <p:ph hasCustomPrompt="1" idx="3" type="title"/>
          </p:nvPr>
        </p:nvSpPr>
        <p:spPr>
          <a:xfrm>
            <a:off x="995125" y="3469125"/>
            <a:ext cx="634500" cy="4698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28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74" name="Google Shape;374;p14"/>
          <p:cNvSpPr txBox="1"/>
          <p:nvPr>
            <p:ph idx="4" type="subTitle"/>
          </p:nvPr>
        </p:nvSpPr>
        <p:spPr>
          <a:xfrm>
            <a:off x="5926600" y="3095625"/>
            <a:ext cx="23187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1pPr>
            <a:lvl2pPr lvl="1"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2pPr>
            <a:lvl3pPr lvl="2"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3pPr>
            <a:lvl4pPr lvl="3"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4pPr>
            <a:lvl5pPr lvl="4"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5pPr>
            <a:lvl6pPr lvl="5"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6pPr>
            <a:lvl7pPr lvl="6"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7pPr>
            <a:lvl8pPr lvl="7"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8pPr>
            <a:lvl9pPr lvl="8"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9pPr>
          </a:lstStyle>
          <a:p/>
        </p:txBody>
      </p:sp>
      <p:sp>
        <p:nvSpPr>
          <p:cNvPr id="375" name="Google Shape;375;p14"/>
          <p:cNvSpPr txBox="1"/>
          <p:nvPr>
            <p:ph idx="5" type="subTitle"/>
          </p:nvPr>
        </p:nvSpPr>
        <p:spPr>
          <a:xfrm>
            <a:off x="5926612" y="3565425"/>
            <a:ext cx="2318700" cy="747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76" name="Google Shape;376;p14"/>
          <p:cNvSpPr txBox="1"/>
          <p:nvPr>
            <p:ph hasCustomPrompt="1" idx="6" type="title"/>
          </p:nvPr>
        </p:nvSpPr>
        <p:spPr>
          <a:xfrm>
            <a:off x="4925175" y="3469125"/>
            <a:ext cx="634500" cy="4698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28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77" name="Google Shape;377;p14"/>
          <p:cNvSpPr txBox="1"/>
          <p:nvPr>
            <p:ph idx="7" type="subTitle"/>
          </p:nvPr>
        </p:nvSpPr>
        <p:spPr>
          <a:xfrm>
            <a:off x="1996550" y="1448275"/>
            <a:ext cx="23187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1pPr>
            <a:lvl2pPr lvl="1"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2pPr>
            <a:lvl3pPr lvl="2"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3pPr>
            <a:lvl4pPr lvl="3"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4pPr>
            <a:lvl5pPr lvl="4"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5pPr>
            <a:lvl6pPr lvl="5"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6pPr>
            <a:lvl7pPr lvl="6"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7pPr>
            <a:lvl8pPr lvl="7"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8pPr>
            <a:lvl9pPr lvl="8"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9pPr>
          </a:lstStyle>
          <a:p/>
        </p:txBody>
      </p:sp>
      <p:sp>
        <p:nvSpPr>
          <p:cNvPr id="378" name="Google Shape;378;p14"/>
          <p:cNvSpPr txBox="1"/>
          <p:nvPr>
            <p:ph idx="8" type="subTitle"/>
          </p:nvPr>
        </p:nvSpPr>
        <p:spPr>
          <a:xfrm>
            <a:off x="1996562" y="1918075"/>
            <a:ext cx="2318700" cy="747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pic>
        <p:nvPicPr>
          <p:cNvPr id="379" name="Google Shape;379;p14"/>
          <p:cNvPicPr preferRelativeResize="0"/>
          <p:nvPr/>
        </p:nvPicPr>
        <p:blipFill rotWithShape="1">
          <a:blip r:embed="rId4">
            <a:alphaModFix/>
          </a:blip>
          <a:srcRect b="0" l="8976" r="8968" t="0"/>
          <a:stretch/>
        </p:blipFill>
        <p:spPr>
          <a:xfrm>
            <a:off x="-376575" y="3660425"/>
            <a:ext cx="1633100" cy="1757150"/>
          </a:xfrm>
          <a:prstGeom prst="rect">
            <a:avLst/>
          </a:prstGeom>
          <a:noFill/>
          <a:ln>
            <a:noFill/>
          </a:ln>
        </p:spPr>
      </p:pic>
      <p:sp>
        <p:nvSpPr>
          <p:cNvPr id="380" name="Google Shape;380;p14"/>
          <p:cNvSpPr txBox="1"/>
          <p:nvPr>
            <p:ph hasCustomPrompt="1" idx="9" type="title"/>
          </p:nvPr>
        </p:nvSpPr>
        <p:spPr>
          <a:xfrm>
            <a:off x="995125" y="1821775"/>
            <a:ext cx="634500" cy="4698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28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1" name="Google Shape;381;p14"/>
          <p:cNvSpPr txBox="1"/>
          <p:nvPr>
            <p:ph idx="13" type="subTitle"/>
          </p:nvPr>
        </p:nvSpPr>
        <p:spPr>
          <a:xfrm>
            <a:off x="5926600" y="1448275"/>
            <a:ext cx="23187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1pPr>
            <a:lvl2pPr lvl="1"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2pPr>
            <a:lvl3pPr lvl="2"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3pPr>
            <a:lvl4pPr lvl="3"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4pPr>
            <a:lvl5pPr lvl="4"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5pPr>
            <a:lvl6pPr lvl="5"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6pPr>
            <a:lvl7pPr lvl="6"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7pPr>
            <a:lvl8pPr lvl="7"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8pPr>
            <a:lvl9pPr lvl="8"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9pPr>
          </a:lstStyle>
          <a:p/>
        </p:txBody>
      </p:sp>
      <p:sp>
        <p:nvSpPr>
          <p:cNvPr id="382" name="Google Shape;382;p14"/>
          <p:cNvSpPr txBox="1"/>
          <p:nvPr>
            <p:ph idx="14" type="subTitle"/>
          </p:nvPr>
        </p:nvSpPr>
        <p:spPr>
          <a:xfrm>
            <a:off x="5926612" y="1918075"/>
            <a:ext cx="2318700" cy="747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83" name="Google Shape;383;p14"/>
          <p:cNvSpPr txBox="1"/>
          <p:nvPr>
            <p:ph hasCustomPrompt="1" idx="15" type="title"/>
          </p:nvPr>
        </p:nvSpPr>
        <p:spPr>
          <a:xfrm>
            <a:off x="4925175" y="1821775"/>
            <a:ext cx="634500" cy="4698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28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384" name="Google Shape;384;p14"/>
          <p:cNvGrpSpPr/>
          <p:nvPr/>
        </p:nvGrpSpPr>
        <p:grpSpPr>
          <a:xfrm>
            <a:off x="8424050" y="346575"/>
            <a:ext cx="251100" cy="4450350"/>
            <a:chOff x="8299000" y="346575"/>
            <a:chExt cx="251100" cy="4450350"/>
          </a:xfrm>
        </p:grpSpPr>
        <p:cxnSp>
          <p:nvCxnSpPr>
            <p:cNvPr id="385" name="Google Shape;385;p14"/>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386" name="Google Shape;386;p14"/>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4"/>
          <p:cNvGrpSpPr/>
          <p:nvPr/>
        </p:nvGrpSpPr>
        <p:grpSpPr>
          <a:xfrm>
            <a:off x="468900" y="346575"/>
            <a:ext cx="251100" cy="4450350"/>
            <a:chOff x="593900" y="346575"/>
            <a:chExt cx="251100" cy="4450350"/>
          </a:xfrm>
        </p:grpSpPr>
        <p:cxnSp>
          <p:nvCxnSpPr>
            <p:cNvPr id="389" name="Google Shape;389;p14"/>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390" name="Google Shape;390;p14"/>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blipFill>
          <a:blip r:embed="rId2">
            <a:alphaModFix/>
          </a:blip>
          <a:stretch>
            <a:fillRect/>
          </a:stretch>
        </a:blipFill>
      </p:bgPr>
    </p:bg>
    <p:spTree>
      <p:nvGrpSpPr>
        <p:cNvPr id="392" name="Shape 392"/>
        <p:cNvGrpSpPr/>
        <p:nvPr/>
      </p:nvGrpSpPr>
      <p:grpSpPr>
        <a:xfrm>
          <a:off x="0" y="0"/>
          <a:ext cx="0" cy="0"/>
          <a:chOff x="0" y="0"/>
          <a:chExt cx="0" cy="0"/>
        </a:xfrm>
      </p:grpSpPr>
      <p:grpSp>
        <p:nvGrpSpPr>
          <p:cNvPr id="393" name="Google Shape;393;p15"/>
          <p:cNvGrpSpPr/>
          <p:nvPr/>
        </p:nvGrpSpPr>
        <p:grpSpPr>
          <a:xfrm>
            <a:off x="8424050" y="346575"/>
            <a:ext cx="251100" cy="4450350"/>
            <a:chOff x="8299000" y="346575"/>
            <a:chExt cx="251100" cy="4450350"/>
          </a:xfrm>
        </p:grpSpPr>
        <p:cxnSp>
          <p:nvCxnSpPr>
            <p:cNvPr id="394" name="Google Shape;394;p15"/>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395" name="Google Shape;395;p15"/>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7" name="Google Shape;397;p15"/>
          <p:cNvPicPr preferRelativeResize="0"/>
          <p:nvPr/>
        </p:nvPicPr>
        <p:blipFill rotWithShape="1">
          <a:blip r:embed="rId3">
            <a:alphaModFix/>
          </a:blip>
          <a:srcRect b="0" l="2989" r="2998" t="0"/>
          <a:stretch/>
        </p:blipFill>
        <p:spPr>
          <a:xfrm flipH="1" rot="1463889">
            <a:off x="6389067" y="-1004654"/>
            <a:ext cx="2571146" cy="2734805"/>
          </a:xfrm>
          <a:prstGeom prst="rect">
            <a:avLst/>
          </a:prstGeom>
          <a:noFill/>
          <a:ln>
            <a:noFill/>
          </a:ln>
        </p:spPr>
      </p:pic>
      <p:sp>
        <p:nvSpPr>
          <p:cNvPr id="398" name="Google Shape;398;p15"/>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9" name="Google Shape;399;p15"/>
          <p:cNvSpPr txBox="1"/>
          <p:nvPr>
            <p:ph idx="1" type="subTitle"/>
          </p:nvPr>
        </p:nvSpPr>
        <p:spPr>
          <a:xfrm>
            <a:off x="1083397" y="2352675"/>
            <a:ext cx="18561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El Messiri"/>
              <a:buNone/>
              <a:defRPr sz="2000">
                <a:latin typeface="Archivo Black"/>
                <a:ea typeface="Archivo Black"/>
                <a:cs typeface="Archivo Black"/>
                <a:sym typeface="Archivo Black"/>
              </a:defRPr>
            </a:lvl1pPr>
            <a:lvl2pPr lvl="1"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2pPr>
            <a:lvl3pPr lvl="2"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3pPr>
            <a:lvl4pPr lvl="3"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4pPr>
            <a:lvl5pPr lvl="4"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5pPr>
            <a:lvl6pPr lvl="5"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6pPr>
            <a:lvl7pPr lvl="6"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7pPr>
            <a:lvl8pPr lvl="7"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8pPr>
            <a:lvl9pPr lvl="8"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9pPr>
          </a:lstStyle>
          <a:p/>
        </p:txBody>
      </p:sp>
      <p:sp>
        <p:nvSpPr>
          <p:cNvPr id="400" name="Google Shape;400;p15"/>
          <p:cNvSpPr txBox="1"/>
          <p:nvPr>
            <p:ph idx="2" type="subTitle"/>
          </p:nvPr>
        </p:nvSpPr>
        <p:spPr>
          <a:xfrm>
            <a:off x="1083400" y="2822475"/>
            <a:ext cx="1856100" cy="1583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01" name="Google Shape;401;p15"/>
          <p:cNvSpPr txBox="1"/>
          <p:nvPr>
            <p:ph idx="3" type="subTitle"/>
          </p:nvPr>
        </p:nvSpPr>
        <p:spPr>
          <a:xfrm>
            <a:off x="3643947" y="2352675"/>
            <a:ext cx="18561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El Messiri"/>
              <a:buNone/>
              <a:defRPr sz="2000">
                <a:latin typeface="Archivo Black"/>
                <a:ea typeface="Archivo Black"/>
                <a:cs typeface="Archivo Black"/>
                <a:sym typeface="Archivo Black"/>
              </a:defRPr>
            </a:lvl1pPr>
            <a:lvl2pPr lvl="1"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2pPr>
            <a:lvl3pPr lvl="2"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3pPr>
            <a:lvl4pPr lvl="3"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4pPr>
            <a:lvl5pPr lvl="4"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5pPr>
            <a:lvl6pPr lvl="5"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6pPr>
            <a:lvl7pPr lvl="6"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7pPr>
            <a:lvl8pPr lvl="7"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8pPr>
            <a:lvl9pPr lvl="8"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9pPr>
          </a:lstStyle>
          <a:p/>
        </p:txBody>
      </p:sp>
      <p:sp>
        <p:nvSpPr>
          <p:cNvPr id="402" name="Google Shape;402;p15"/>
          <p:cNvSpPr txBox="1"/>
          <p:nvPr>
            <p:ph idx="4" type="subTitle"/>
          </p:nvPr>
        </p:nvSpPr>
        <p:spPr>
          <a:xfrm>
            <a:off x="3643950" y="2822475"/>
            <a:ext cx="1856100" cy="1583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03" name="Google Shape;403;p15"/>
          <p:cNvSpPr txBox="1"/>
          <p:nvPr>
            <p:ph idx="5" type="subTitle"/>
          </p:nvPr>
        </p:nvSpPr>
        <p:spPr>
          <a:xfrm>
            <a:off x="6204497" y="2352675"/>
            <a:ext cx="18561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El Messiri"/>
              <a:buNone/>
              <a:defRPr sz="2000">
                <a:latin typeface="Archivo Black"/>
                <a:ea typeface="Archivo Black"/>
                <a:cs typeface="Archivo Black"/>
                <a:sym typeface="Archivo Black"/>
              </a:defRPr>
            </a:lvl1pPr>
            <a:lvl2pPr lvl="1"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2pPr>
            <a:lvl3pPr lvl="2"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3pPr>
            <a:lvl4pPr lvl="3"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4pPr>
            <a:lvl5pPr lvl="4"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5pPr>
            <a:lvl6pPr lvl="5"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6pPr>
            <a:lvl7pPr lvl="6"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7pPr>
            <a:lvl8pPr lvl="7"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8pPr>
            <a:lvl9pPr lvl="8"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9pPr>
          </a:lstStyle>
          <a:p/>
        </p:txBody>
      </p:sp>
      <p:sp>
        <p:nvSpPr>
          <p:cNvPr id="404" name="Google Shape;404;p15"/>
          <p:cNvSpPr txBox="1"/>
          <p:nvPr>
            <p:ph idx="6" type="subTitle"/>
          </p:nvPr>
        </p:nvSpPr>
        <p:spPr>
          <a:xfrm>
            <a:off x="6204500" y="2822475"/>
            <a:ext cx="1856100" cy="1583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pic>
        <p:nvPicPr>
          <p:cNvPr id="405" name="Google Shape;405;p15"/>
          <p:cNvPicPr preferRelativeResize="0"/>
          <p:nvPr/>
        </p:nvPicPr>
        <p:blipFill rotWithShape="1">
          <a:blip r:embed="rId4">
            <a:alphaModFix/>
          </a:blip>
          <a:srcRect b="39" l="0" r="0" t="39"/>
          <a:stretch/>
        </p:blipFill>
        <p:spPr>
          <a:xfrm flipH="1">
            <a:off x="-194888" y="2945350"/>
            <a:ext cx="1829775" cy="2657349"/>
          </a:xfrm>
          <a:prstGeom prst="rect">
            <a:avLst/>
          </a:prstGeom>
          <a:noFill/>
          <a:ln>
            <a:noFill/>
          </a:ln>
        </p:spPr>
      </p:pic>
      <p:grpSp>
        <p:nvGrpSpPr>
          <p:cNvPr id="406" name="Google Shape;406;p15"/>
          <p:cNvGrpSpPr/>
          <p:nvPr/>
        </p:nvGrpSpPr>
        <p:grpSpPr>
          <a:xfrm>
            <a:off x="468900" y="346575"/>
            <a:ext cx="251100" cy="4450350"/>
            <a:chOff x="593900" y="346575"/>
            <a:chExt cx="251100" cy="4450350"/>
          </a:xfrm>
        </p:grpSpPr>
        <p:cxnSp>
          <p:nvCxnSpPr>
            <p:cNvPr id="407" name="Google Shape;407;p15"/>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408" name="Google Shape;408;p15"/>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bg>
      <p:bgPr>
        <a:blipFill>
          <a:blip r:embed="rId2">
            <a:alphaModFix/>
          </a:blip>
          <a:stretch>
            <a:fillRect/>
          </a:stretch>
        </a:blipFill>
      </p:bgPr>
    </p:bg>
    <p:spTree>
      <p:nvGrpSpPr>
        <p:cNvPr id="410" name="Shape 410"/>
        <p:cNvGrpSpPr/>
        <p:nvPr/>
      </p:nvGrpSpPr>
      <p:grpSpPr>
        <a:xfrm>
          <a:off x="0" y="0"/>
          <a:ext cx="0" cy="0"/>
          <a:chOff x="0" y="0"/>
          <a:chExt cx="0" cy="0"/>
        </a:xfrm>
      </p:grpSpPr>
      <p:pic>
        <p:nvPicPr>
          <p:cNvPr id="411" name="Google Shape;411;p16"/>
          <p:cNvPicPr preferRelativeResize="0"/>
          <p:nvPr/>
        </p:nvPicPr>
        <p:blipFill rotWithShape="1">
          <a:blip r:embed="rId3">
            <a:alphaModFix/>
          </a:blip>
          <a:srcRect b="0" l="6016" r="6025" t="0"/>
          <a:stretch/>
        </p:blipFill>
        <p:spPr>
          <a:xfrm rot="-340075">
            <a:off x="5804141" y="-1039324"/>
            <a:ext cx="2086159" cy="2115701"/>
          </a:xfrm>
          <a:prstGeom prst="rect">
            <a:avLst/>
          </a:prstGeom>
          <a:noFill/>
          <a:ln>
            <a:noFill/>
          </a:ln>
        </p:spPr>
      </p:pic>
      <p:sp>
        <p:nvSpPr>
          <p:cNvPr id="412" name="Google Shape;412;p16"/>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3" name="Google Shape;413;p16"/>
          <p:cNvSpPr txBox="1"/>
          <p:nvPr>
            <p:ph idx="1" type="subTitle"/>
          </p:nvPr>
        </p:nvSpPr>
        <p:spPr>
          <a:xfrm>
            <a:off x="1996550" y="3095625"/>
            <a:ext cx="23187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1pPr>
            <a:lvl2pPr lvl="1"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2pPr>
            <a:lvl3pPr lvl="2"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3pPr>
            <a:lvl4pPr lvl="3"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4pPr>
            <a:lvl5pPr lvl="4"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5pPr>
            <a:lvl6pPr lvl="5"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6pPr>
            <a:lvl7pPr lvl="6"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7pPr>
            <a:lvl8pPr lvl="7"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8pPr>
            <a:lvl9pPr lvl="8"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9pPr>
          </a:lstStyle>
          <a:p/>
        </p:txBody>
      </p:sp>
      <p:sp>
        <p:nvSpPr>
          <p:cNvPr id="414" name="Google Shape;414;p16"/>
          <p:cNvSpPr txBox="1"/>
          <p:nvPr>
            <p:ph idx="2" type="subTitle"/>
          </p:nvPr>
        </p:nvSpPr>
        <p:spPr>
          <a:xfrm>
            <a:off x="1996562" y="3565425"/>
            <a:ext cx="2318700" cy="747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pic>
        <p:nvPicPr>
          <p:cNvPr id="415" name="Google Shape;415;p16"/>
          <p:cNvPicPr preferRelativeResize="0"/>
          <p:nvPr/>
        </p:nvPicPr>
        <p:blipFill rotWithShape="1">
          <a:blip r:embed="rId4">
            <a:alphaModFix/>
          </a:blip>
          <a:srcRect b="39" l="0" r="0" t="39"/>
          <a:stretch/>
        </p:blipFill>
        <p:spPr>
          <a:xfrm flipH="1">
            <a:off x="-194888" y="2945350"/>
            <a:ext cx="1829775" cy="2657349"/>
          </a:xfrm>
          <a:prstGeom prst="rect">
            <a:avLst/>
          </a:prstGeom>
          <a:noFill/>
          <a:ln>
            <a:noFill/>
          </a:ln>
        </p:spPr>
      </p:pic>
      <p:sp>
        <p:nvSpPr>
          <p:cNvPr id="416" name="Google Shape;416;p16"/>
          <p:cNvSpPr txBox="1"/>
          <p:nvPr>
            <p:ph idx="3" type="subTitle"/>
          </p:nvPr>
        </p:nvSpPr>
        <p:spPr>
          <a:xfrm>
            <a:off x="5926600" y="3095625"/>
            <a:ext cx="23187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1pPr>
            <a:lvl2pPr lvl="1"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2pPr>
            <a:lvl3pPr lvl="2"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3pPr>
            <a:lvl4pPr lvl="3"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4pPr>
            <a:lvl5pPr lvl="4"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5pPr>
            <a:lvl6pPr lvl="5"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6pPr>
            <a:lvl7pPr lvl="6"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7pPr>
            <a:lvl8pPr lvl="7"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8pPr>
            <a:lvl9pPr lvl="8"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9pPr>
          </a:lstStyle>
          <a:p/>
        </p:txBody>
      </p:sp>
      <p:sp>
        <p:nvSpPr>
          <p:cNvPr id="417" name="Google Shape;417;p16"/>
          <p:cNvSpPr txBox="1"/>
          <p:nvPr>
            <p:ph idx="4" type="subTitle"/>
          </p:nvPr>
        </p:nvSpPr>
        <p:spPr>
          <a:xfrm>
            <a:off x="5926600" y="3565425"/>
            <a:ext cx="2318700" cy="747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8" name="Google Shape;418;p16"/>
          <p:cNvSpPr txBox="1"/>
          <p:nvPr>
            <p:ph idx="5" type="subTitle"/>
          </p:nvPr>
        </p:nvSpPr>
        <p:spPr>
          <a:xfrm>
            <a:off x="1996550" y="1448275"/>
            <a:ext cx="23187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1pPr>
            <a:lvl2pPr lvl="1"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2pPr>
            <a:lvl3pPr lvl="2"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3pPr>
            <a:lvl4pPr lvl="3"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4pPr>
            <a:lvl5pPr lvl="4"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5pPr>
            <a:lvl6pPr lvl="5"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6pPr>
            <a:lvl7pPr lvl="6"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7pPr>
            <a:lvl8pPr lvl="7"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8pPr>
            <a:lvl9pPr lvl="8"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9pPr>
          </a:lstStyle>
          <a:p/>
        </p:txBody>
      </p:sp>
      <p:sp>
        <p:nvSpPr>
          <p:cNvPr id="419" name="Google Shape;419;p16"/>
          <p:cNvSpPr txBox="1"/>
          <p:nvPr>
            <p:ph idx="6" type="subTitle"/>
          </p:nvPr>
        </p:nvSpPr>
        <p:spPr>
          <a:xfrm>
            <a:off x="1996562" y="1918075"/>
            <a:ext cx="2318700" cy="747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20" name="Google Shape;420;p16"/>
          <p:cNvSpPr txBox="1"/>
          <p:nvPr>
            <p:ph idx="7" type="subTitle"/>
          </p:nvPr>
        </p:nvSpPr>
        <p:spPr>
          <a:xfrm>
            <a:off x="5926600" y="1448275"/>
            <a:ext cx="23187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1pPr>
            <a:lvl2pPr lvl="1"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2pPr>
            <a:lvl3pPr lvl="2"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3pPr>
            <a:lvl4pPr lvl="3"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4pPr>
            <a:lvl5pPr lvl="4"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5pPr>
            <a:lvl6pPr lvl="5"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6pPr>
            <a:lvl7pPr lvl="6"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7pPr>
            <a:lvl8pPr lvl="7"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8pPr>
            <a:lvl9pPr lvl="8" rtl="0">
              <a:lnSpc>
                <a:spcPct val="100000"/>
              </a:lnSpc>
              <a:spcBef>
                <a:spcPts val="0"/>
              </a:spcBef>
              <a:spcAft>
                <a:spcPts val="0"/>
              </a:spcAft>
              <a:buSzPts val="2000"/>
              <a:buFont typeface="Archivo Black"/>
              <a:buNone/>
              <a:defRPr sz="2000">
                <a:latin typeface="Archivo Black"/>
                <a:ea typeface="Archivo Black"/>
                <a:cs typeface="Archivo Black"/>
                <a:sym typeface="Archivo Black"/>
              </a:defRPr>
            </a:lvl9pPr>
          </a:lstStyle>
          <a:p/>
        </p:txBody>
      </p:sp>
      <p:sp>
        <p:nvSpPr>
          <p:cNvPr id="421" name="Google Shape;421;p16"/>
          <p:cNvSpPr txBox="1"/>
          <p:nvPr>
            <p:ph idx="8" type="subTitle"/>
          </p:nvPr>
        </p:nvSpPr>
        <p:spPr>
          <a:xfrm>
            <a:off x="5926600" y="1918075"/>
            <a:ext cx="2318700" cy="747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grpSp>
        <p:nvGrpSpPr>
          <p:cNvPr id="422" name="Google Shape;422;p16"/>
          <p:cNvGrpSpPr/>
          <p:nvPr/>
        </p:nvGrpSpPr>
        <p:grpSpPr>
          <a:xfrm>
            <a:off x="8424050" y="346575"/>
            <a:ext cx="251100" cy="4450350"/>
            <a:chOff x="8299000" y="346575"/>
            <a:chExt cx="251100" cy="4450350"/>
          </a:xfrm>
        </p:grpSpPr>
        <p:cxnSp>
          <p:nvCxnSpPr>
            <p:cNvPr id="423" name="Google Shape;423;p16"/>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424" name="Google Shape;424;p16"/>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16"/>
          <p:cNvGrpSpPr/>
          <p:nvPr/>
        </p:nvGrpSpPr>
        <p:grpSpPr>
          <a:xfrm>
            <a:off x="468900" y="346575"/>
            <a:ext cx="251100" cy="4450350"/>
            <a:chOff x="593900" y="346575"/>
            <a:chExt cx="251100" cy="4450350"/>
          </a:xfrm>
        </p:grpSpPr>
        <p:cxnSp>
          <p:nvCxnSpPr>
            <p:cNvPr id="427" name="Google Shape;427;p16"/>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428" name="Google Shape;428;p16"/>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4">
    <p:bg>
      <p:bgPr>
        <a:blipFill>
          <a:blip r:embed="rId2">
            <a:alphaModFix/>
          </a:blip>
          <a:stretch>
            <a:fillRect/>
          </a:stretch>
        </a:blipFill>
      </p:bgPr>
    </p:bg>
    <p:spTree>
      <p:nvGrpSpPr>
        <p:cNvPr id="430" name="Shape 430"/>
        <p:cNvGrpSpPr/>
        <p:nvPr/>
      </p:nvGrpSpPr>
      <p:grpSpPr>
        <a:xfrm>
          <a:off x="0" y="0"/>
          <a:ext cx="0" cy="0"/>
          <a:chOff x="0" y="0"/>
          <a:chExt cx="0" cy="0"/>
        </a:xfrm>
      </p:grpSpPr>
      <p:pic>
        <p:nvPicPr>
          <p:cNvPr id="431" name="Google Shape;431;p17"/>
          <p:cNvPicPr preferRelativeResize="0"/>
          <p:nvPr/>
        </p:nvPicPr>
        <p:blipFill rotWithShape="1">
          <a:blip r:embed="rId3">
            <a:alphaModFix/>
          </a:blip>
          <a:srcRect b="0" l="8109" r="8109" t="0"/>
          <a:stretch/>
        </p:blipFill>
        <p:spPr>
          <a:xfrm flipH="1" rot="-5400000">
            <a:off x="-1533075" y="1785350"/>
            <a:ext cx="2281225" cy="2286175"/>
          </a:xfrm>
          <a:prstGeom prst="rect">
            <a:avLst/>
          </a:prstGeom>
          <a:noFill/>
          <a:ln>
            <a:noFill/>
          </a:ln>
        </p:spPr>
      </p:pic>
      <p:pic>
        <p:nvPicPr>
          <p:cNvPr id="432" name="Google Shape;432;p17"/>
          <p:cNvPicPr preferRelativeResize="0"/>
          <p:nvPr/>
        </p:nvPicPr>
        <p:blipFill rotWithShape="1">
          <a:blip r:embed="rId4">
            <a:alphaModFix/>
          </a:blip>
          <a:srcRect b="-6169" l="-237" r="12155" t="6170"/>
          <a:stretch/>
        </p:blipFill>
        <p:spPr>
          <a:xfrm rot="3021967">
            <a:off x="6530021" y="-678083"/>
            <a:ext cx="1732129" cy="2381514"/>
          </a:xfrm>
          <a:prstGeom prst="rect">
            <a:avLst/>
          </a:prstGeom>
          <a:noFill/>
          <a:ln>
            <a:noFill/>
          </a:ln>
        </p:spPr>
      </p:pic>
      <p:sp>
        <p:nvSpPr>
          <p:cNvPr id="433" name="Google Shape;433;p17"/>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34" name="Google Shape;434;p17"/>
          <p:cNvGrpSpPr/>
          <p:nvPr/>
        </p:nvGrpSpPr>
        <p:grpSpPr>
          <a:xfrm>
            <a:off x="8424050" y="346575"/>
            <a:ext cx="251100" cy="4450350"/>
            <a:chOff x="8299000" y="346575"/>
            <a:chExt cx="251100" cy="4450350"/>
          </a:xfrm>
        </p:grpSpPr>
        <p:cxnSp>
          <p:nvCxnSpPr>
            <p:cNvPr id="435" name="Google Shape;435;p17"/>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436" name="Google Shape;436;p17"/>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7"/>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17"/>
          <p:cNvGrpSpPr/>
          <p:nvPr/>
        </p:nvGrpSpPr>
        <p:grpSpPr>
          <a:xfrm>
            <a:off x="468900" y="346575"/>
            <a:ext cx="251100" cy="4450350"/>
            <a:chOff x="593900" y="346575"/>
            <a:chExt cx="251100" cy="4450350"/>
          </a:xfrm>
        </p:grpSpPr>
        <p:cxnSp>
          <p:nvCxnSpPr>
            <p:cNvPr id="439" name="Google Shape;439;p17"/>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440" name="Google Shape;440;p17"/>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bg>
      <p:bgPr>
        <a:blipFill>
          <a:blip r:embed="rId2">
            <a:alphaModFix/>
          </a:blip>
          <a:stretch>
            <a:fillRect/>
          </a:stretch>
        </a:blipFill>
      </p:bgPr>
    </p:bg>
    <p:spTree>
      <p:nvGrpSpPr>
        <p:cNvPr id="442" name="Shape 442"/>
        <p:cNvGrpSpPr/>
        <p:nvPr/>
      </p:nvGrpSpPr>
      <p:grpSpPr>
        <a:xfrm>
          <a:off x="0" y="0"/>
          <a:ext cx="0" cy="0"/>
          <a:chOff x="0" y="0"/>
          <a:chExt cx="0" cy="0"/>
        </a:xfrm>
      </p:grpSpPr>
      <p:pic>
        <p:nvPicPr>
          <p:cNvPr id="443" name="Google Shape;443;p18"/>
          <p:cNvPicPr preferRelativeResize="0"/>
          <p:nvPr/>
        </p:nvPicPr>
        <p:blipFill rotWithShape="1">
          <a:blip r:embed="rId3">
            <a:alphaModFix/>
          </a:blip>
          <a:srcRect b="0" l="2687" r="2687" t="0"/>
          <a:stretch/>
        </p:blipFill>
        <p:spPr>
          <a:xfrm rot="968765">
            <a:off x="3249076" y="-713564"/>
            <a:ext cx="3165220" cy="2234972"/>
          </a:xfrm>
          <a:prstGeom prst="rect">
            <a:avLst/>
          </a:prstGeom>
          <a:noFill/>
          <a:ln>
            <a:noFill/>
          </a:ln>
        </p:spPr>
      </p:pic>
      <p:pic>
        <p:nvPicPr>
          <p:cNvPr id="444" name="Google Shape;444;p18"/>
          <p:cNvPicPr preferRelativeResize="0"/>
          <p:nvPr/>
        </p:nvPicPr>
        <p:blipFill rotWithShape="1">
          <a:blip r:embed="rId4">
            <a:alphaModFix/>
          </a:blip>
          <a:srcRect b="3227" l="0" r="0" t="3236"/>
          <a:stretch/>
        </p:blipFill>
        <p:spPr>
          <a:xfrm flipH="1">
            <a:off x="7909000" y="1307450"/>
            <a:ext cx="1891800" cy="2144800"/>
          </a:xfrm>
          <a:prstGeom prst="rect">
            <a:avLst/>
          </a:prstGeom>
          <a:noFill/>
          <a:ln>
            <a:noFill/>
          </a:ln>
        </p:spPr>
      </p:pic>
      <p:sp>
        <p:nvSpPr>
          <p:cNvPr id="445" name="Google Shape;445;p18"/>
          <p:cNvSpPr txBox="1"/>
          <p:nvPr>
            <p:ph hasCustomPrompt="1" type="title"/>
          </p:nvPr>
        </p:nvSpPr>
        <p:spPr>
          <a:xfrm>
            <a:off x="1151425" y="1836450"/>
            <a:ext cx="2993400" cy="9894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46" name="Google Shape;446;p18"/>
          <p:cNvSpPr txBox="1"/>
          <p:nvPr>
            <p:ph idx="1" type="subTitle"/>
          </p:nvPr>
        </p:nvSpPr>
        <p:spPr>
          <a:xfrm>
            <a:off x="1432825" y="2825850"/>
            <a:ext cx="2430600" cy="481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47" name="Google Shape;447;p18"/>
          <p:cNvSpPr txBox="1"/>
          <p:nvPr>
            <p:ph hasCustomPrompt="1" idx="2" type="title"/>
          </p:nvPr>
        </p:nvSpPr>
        <p:spPr>
          <a:xfrm>
            <a:off x="4999175" y="1836450"/>
            <a:ext cx="2993400" cy="9894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48" name="Google Shape;448;p18"/>
          <p:cNvSpPr txBox="1"/>
          <p:nvPr>
            <p:ph idx="3" type="subTitle"/>
          </p:nvPr>
        </p:nvSpPr>
        <p:spPr>
          <a:xfrm>
            <a:off x="5280575" y="2825850"/>
            <a:ext cx="2430600" cy="481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449" name="Google Shape;449;p18"/>
          <p:cNvGrpSpPr/>
          <p:nvPr/>
        </p:nvGrpSpPr>
        <p:grpSpPr>
          <a:xfrm>
            <a:off x="8424050" y="346575"/>
            <a:ext cx="251100" cy="4450350"/>
            <a:chOff x="8299000" y="346575"/>
            <a:chExt cx="251100" cy="4450350"/>
          </a:xfrm>
        </p:grpSpPr>
        <p:cxnSp>
          <p:nvCxnSpPr>
            <p:cNvPr id="450" name="Google Shape;450;p18"/>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451" name="Google Shape;451;p18"/>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8"/>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3" name="Google Shape;453;p18"/>
          <p:cNvPicPr preferRelativeResize="0"/>
          <p:nvPr/>
        </p:nvPicPr>
        <p:blipFill rotWithShape="1">
          <a:blip r:embed="rId5">
            <a:alphaModFix/>
          </a:blip>
          <a:srcRect b="39" l="0" r="0" t="39"/>
          <a:stretch/>
        </p:blipFill>
        <p:spPr>
          <a:xfrm flipH="1">
            <a:off x="-194888" y="2945350"/>
            <a:ext cx="1829775" cy="2657349"/>
          </a:xfrm>
          <a:prstGeom prst="rect">
            <a:avLst/>
          </a:prstGeom>
          <a:noFill/>
          <a:ln>
            <a:noFill/>
          </a:ln>
        </p:spPr>
      </p:pic>
      <p:grpSp>
        <p:nvGrpSpPr>
          <p:cNvPr id="454" name="Google Shape;454;p18"/>
          <p:cNvGrpSpPr/>
          <p:nvPr/>
        </p:nvGrpSpPr>
        <p:grpSpPr>
          <a:xfrm>
            <a:off x="468900" y="346575"/>
            <a:ext cx="251100" cy="4450350"/>
            <a:chOff x="593900" y="346575"/>
            <a:chExt cx="251100" cy="4450350"/>
          </a:xfrm>
        </p:grpSpPr>
        <p:cxnSp>
          <p:nvCxnSpPr>
            <p:cNvPr id="455" name="Google Shape;455;p18"/>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456" name="Google Shape;456;p18"/>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8"/>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blipFill>
          <a:blip r:embed="rId2">
            <a:alphaModFix/>
          </a:blip>
          <a:stretch>
            <a:fillRect/>
          </a:stretch>
        </a:blipFill>
      </p:bgPr>
    </p:bg>
    <p:spTree>
      <p:nvGrpSpPr>
        <p:cNvPr id="458" name="Shape 458"/>
        <p:cNvGrpSpPr/>
        <p:nvPr/>
      </p:nvGrpSpPr>
      <p:grpSpPr>
        <a:xfrm>
          <a:off x="0" y="0"/>
          <a:ext cx="0" cy="0"/>
          <a:chOff x="0" y="0"/>
          <a:chExt cx="0" cy="0"/>
        </a:xfrm>
      </p:grpSpPr>
      <p:pic>
        <p:nvPicPr>
          <p:cNvPr id="459" name="Google Shape;459;p19"/>
          <p:cNvPicPr preferRelativeResize="0"/>
          <p:nvPr/>
        </p:nvPicPr>
        <p:blipFill rotWithShape="1">
          <a:blip r:embed="rId3">
            <a:alphaModFix/>
          </a:blip>
          <a:srcRect b="29681" l="13588" r="35748" t="0"/>
          <a:stretch/>
        </p:blipFill>
        <p:spPr>
          <a:xfrm>
            <a:off x="450" y="0"/>
            <a:ext cx="1213625" cy="3616800"/>
          </a:xfrm>
          <a:prstGeom prst="rect">
            <a:avLst/>
          </a:prstGeom>
          <a:noFill/>
          <a:ln>
            <a:noFill/>
          </a:ln>
        </p:spPr>
      </p:pic>
      <p:pic>
        <p:nvPicPr>
          <p:cNvPr id="460" name="Google Shape;460;p19"/>
          <p:cNvPicPr preferRelativeResize="0"/>
          <p:nvPr/>
        </p:nvPicPr>
        <p:blipFill rotWithShape="1">
          <a:blip r:embed="rId4">
            <a:alphaModFix/>
          </a:blip>
          <a:srcRect b="0" l="2989" r="2998" t="0"/>
          <a:stretch/>
        </p:blipFill>
        <p:spPr>
          <a:xfrm flipH="1" rot="-1101285">
            <a:off x="4972073" y="-803707"/>
            <a:ext cx="2840002" cy="3020788"/>
          </a:xfrm>
          <a:prstGeom prst="rect">
            <a:avLst/>
          </a:prstGeom>
          <a:noFill/>
          <a:ln>
            <a:noFill/>
          </a:ln>
        </p:spPr>
      </p:pic>
      <p:grpSp>
        <p:nvGrpSpPr>
          <p:cNvPr id="461" name="Google Shape;461;p19"/>
          <p:cNvGrpSpPr/>
          <p:nvPr/>
        </p:nvGrpSpPr>
        <p:grpSpPr>
          <a:xfrm>
            <a:off x="8424050" y="346575"/>
            <a:ext cx="251100" cy="4450350"/>
            <a:chOff x="8299000" y="346575"/>
            <a:chExt cx="251100" cy="4450350"/>
          </a:xfrm>
        </p:grpSpPr>
        <p:cxnSp>
          <p:nvCxnSpPr>
            <p:cNvPr id="462" name="Google Shape;462;p19"/>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463" name="Google Shape;463;p19"/>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19"/>
          <p:cNvGrpSpPr/>
          <p:nvPr/>
        </p:nvGrpSpPr>
        <p:grpSpPr>
          <a:xfrm>
            <a:off x="468900" y="346575"/>
            <a:ext cx="251100" cy="4450350"/>
            <a:chOff x="593900" y="346575"/>
            <a:chExt cx="251100" cy="4450350"/>
          </a:xfrm>
        </p:grpSpPr>
        <p:cxnSp>
          <p:nvCxnSpPr>
            <p:cNvPr id="466" name="Google Shape;466;p19"/>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467" name="Google Shape;467;p19"/>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19"/>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0" name="Google Shape;470;p19"/>
          <p:cNvSpPr txBox="1"/>
          <p:nvPr>
            <p:ph idx="1" type="subTitle"/>
          </p:nvPr>
        </p:nvSpPr>
        <p:spPr>
          <a:xfrm>
            <a:off x="899550" y="3193275"/>
            <a:ext cx="1923300" cy="415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El Messiri"/>
              <a:buNone/>
              <a:defRPr sz="2000">
                <a:latin typeface="Archivo Black"/>
                <a:ea typeface="Archivo Black"/>
                <a:cs typeface="Archivo Black"/>
                <a:sym typeface="Archivo Black"/>
              </a:defRPr>
            </a:lvl1pPr>
            <a:lvl2pPr lvl="1"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2pPr>
            <a:lvl3pPr lvl="2"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3pPr>
            <a:lvl4pPr lvl="3"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4pPr>
            <a:lvl5pPr lvl="4"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5pPr>
            <a:lvl6pPr lvl="5"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6pPr>
            <a:lvl7pPr lvl="6"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7pPr>
            <a:lvl8pPr lvl="7"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8pPr>
            <a:lvl9pPr lvl="8"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9pPr>
          </a:lstStyle>
          <a:p/>
        </p:txBody>
      </p:sp>
      <p:sp>
        <p:nvSpPr>
          <p:cNvPr id="471" name="Google Shape;471;p19"/>
          <p:cNvSpPr txBox="1"/>
          <p:nvPr>
            <p:ph idx="2" type="subTitle"/>
          </p:nvPr>
        </p:nvSpPr>
        <p:spPr>
          <a:xfrm>
            <a:off x="899553" y="3608775"/>
            <a:ext cx="1923300" cy="66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2" name="Google Shape;472;p19"/>
          <p:cNvSpPr txBox="1"/>
          <p:nvPr>
            <p:ph idx="3" type="subTitle"/>
          </p:nvPr>
        </p:nvSpPr>
        <p:spPr>
          <a:xfrm>
            <a:off x="3610348" y="3193275"/>
            <a:ext cx="1923300" cy="415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El Messiri"/>
              <a:buNone/>
              <a:defRPr sz="2000">
                <a:latin typeface="Archivo Black"/>
                <a:ea typeface="Archivo Black"/>
                <a:cs typeface="Archivo Black"/>
                <a:sym typeface="Archivo Black"/>
              </a:defRPr>
            </a:lvl1pPr>
            <a:lvl2pPr lvl="1"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2pPr>
            <a:lvl3pPr lvl="2"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3pPr>
            <a:lvl4pPr lvl="3"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4pPr>
            <a:lvl5pPr lvl="4"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5pPr>
            <a:lvl6pPr lvl="5"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6pPr>
            <a:lvl7pPr lvl="6"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7pPr>
            <a:lvl8pPr lvl="7"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8pPr>
            <a:lvl9pPr lvl="8"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9pPr>
          </a:lstStyle>
          <a:p/>
        </p:txBody>
      </p:sp>
      <p:sp>
        <p:nvSpPr>
          <p:cNvPr id="473" name="Google Shape;473;p19"/>
          <p:cNvSpPr txBox="1"/>
          <p:nvPr>
            <p:ph idx="4" type="subTitle"/>
          </p:nvPr>
        </p:nvSpPr>
        <p:spPr>
          <a:xfrm>
            <a:off x="3610352" y="3608775"/>
            <a:ext cx="1923300" cy="66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4" name="Google Shape;474;p19"/>
          <p:cNvSpPr txBox="1"/>
          <p:nvPr>
            <p:ph idx="5" type="subTitle"/>
          </p:nvPr>
        </p:nvSpPr>
        <p:spPr>
          <a:xfrm>
            <a:off x="6321150" y="3193275"/>
            <a:ext cx="1923300" cy="415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El Messiri"/>
              <a:buNone/>
              <a:defRPr sz="2000">
                <a:latin typeface="Archivo Black"/>
                <a:ea typeface="Archivo Black"/>
                <a:cs typeface="Archivo Black"/>
                <a:sym typeface="Archivo Black"/>
              </a:defRPr>
            </a:lvl1pPr>
            <a:lvl2pPr lvl="1"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2pPr>
            <a:lvl3pPr lvl="2"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3pPr>
            <a:lvl4pPr lvl="3"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4pPr>
            <a:lvl5pPr lvl="4"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5pPr>
            <a:lvl6pPr lvl="5"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6pPr>
            <a:lvl7pPr lvl="6"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7pPr>
            <a:lvl8pPr lvl="7"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8pPr>
            <a:lvl9pPr lvl="8"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9pPr>
          </a:lstStyle>
          <a:p/>
        </p:txBody>
      </p:sp>
      <p:sp>
        <p:nvSpPr>
          <p:cNvPr id="475" name="Google Shape;475;p19"/>
          <p:cNvSpPr txBox="1"/>
          <p:nvPr>
            <p:ph idx="6" type="subTitle"/>
          </p:nvPr>
        </p:nvSpPr>
        <p:spPr>
          <a:xfrm>
            <a:off x="6321153" y="3608775"/>
            <a:ext cx="1923300" cy="66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6" name="Google Shape;476;p19"/>
          <p:cNvSpPr txBox="1"/>
          <p:nvPr>
            <p:ph idx="7" type="subTitle"/>
          </p:nvPr>
        </p:nvSpPr>
        <p:spPr>
          <a:xfrm>
            <a:off x="899550" y="1543200"/>
            <a:ext cx="1923300" cy="415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El Messiri"/>
              <a:buNone/>
              <a:defRPr sz="2000">
                <a:latin typeface="Archivo Black"/>
                <a:ea typeface="Archivo Black"/>
                <a:cs typeface="Archivo Black"/>
                <a:sym typeface="Archivo Black"/>
              </a:defRPr>
            </a:lvl1pPr>
            <a:lvl2pPr lvl="1"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2pPr>
            <a:lvl3pPr lvl="2"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3pPr>
            <a:lvl4pPr lvl="3"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4pPr>
            <a:lvl5pPr lvl="4"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5pPr>
            <a:lvl6pPr lvl="5"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6pPr>
            <a:lvl7pPr lvl="6"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7pPr>
            <a:lvl8pPr lvl="7"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8pPr>
            <a:lvl9pPr lvl="8"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9pPr>
          </a:lstStyle>
          <a:p/>
        </p:txBody>
      </p:sp>
      <p:sp>
        <p:nvSpPr>
          <p:cNvPr id="477" name="Google Shape;477;p19"/>
          <p:cNvSpPr txBox="1"/>
          <p:nvPr>
            <p:ph idx="8" type="subTitle"/>
          </p:nvPr>
        </p:nvSpPr>
        <p:spPr>
          <a:xfrm>
            <a:off x="899553" y="1958750"/>
            <a:ext cx="1923300" cy="66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8" name="Google Shape;478;p19"/>
          <p:cNvSpPr txBox="1"/>
          <p:nvPr>
            <p:ph idx="9" type="subTitle"/>
          </p:nvPr>
        </p:nvSpPr>
        <p:spPr>
          <a:xfrm>
            <a:off x="3610348" y="1543200"/>
            <a:ext cx="1923300" cy="415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El Messiri"/>
              <a:buNone/>
              <a:defRPr sz="2000">
                <a:latin typeface="Archivo Black"/>
                <a:ea typeface="Archivo Black"/>
                <a:cs typeface="Archivo Black"/>
                <a:sym typeface="Archivo Black"/>
              </a:defRPr>
            </a:lvl1pPr>
            <a:lvl2pPr lvl="1"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2pPr>
            <a:lvl3pPr lvl="2"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3pPr>
            <a:lvl4pPr lvl="3"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4pPr>
            <a:lvl5pPr lvl="4"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5pPr>
            <a:lvl6pPr lvl="5"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6pPr>
            <a:lvl7pPr lvl="6"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7pPr>
            <a:lvl8pPr lvl="7"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8pPr>
            <a:lvl9pPr lvl="8"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9pPr>
          </a:lstStyle>
          <a:p/>
        </p:txBody>
      </p:sp>
      <p:sp>
        <p:nvSpPr>
          <p:cNvPr id="479" name="Google Shape;479;p19"/>
          <p:cNvSpPr txBox="1"/>
          <p:nvPr>
            <p:ph idx="13" type="subTitle"/>
          </p:nvPr>
        </p:nvSpPr>
        <p:spPr>
          <a:xfrm>
            <a:off x="3610352" y="1958750"/>
            <a:ext cx="1923300" cy="66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0" name="Google Shape;480;p19"/>
          <p:cNvSpPr txBox="1"/>
          <p:nvPr>
            <p:ph idx="14" type="subTitle"/>
          </p:nvPr>
        </p:nvSpPr>
        <p:spPr>
          <a:xfrm>
            <a:off x="6321150" y="1543200"/>
            <a:ext cx="1923300" cy="415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El Messiri"/>
              <a:buNone/>
              <a:defRPr sz="2000">
                <a:latin typeface="Archivo Black"/>
                <a:ea typeface="Archivo Black"/>
                <a:cs typeface="Archivo Black"/>
                <a:sym typeface="Archivo Black"/>
              </a:defRPr>
            </a:lvl1pPr>
            <a:lvl2pPr lvl="1"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2pPr>
            <a:lvl3pPr lvl="2"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3pPr>
            <a:lvl4pPr lvl="3"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4pPr>
            <a:lvl5pPr lvl="4"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5pPr>
            <a:lvl6pPr lvl="5"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6pPr>
            <a:lvl7pPr lvl="6"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7pPr>
            <a:lvl8pPr lvl="7"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8pPr>
            <a:lvl9pPr lvl="8"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9pPr>
          </a:lstStyle>
          <a:p/>
        </p:txBody>
      </p:sp>
      <p:sp>
        <p:nvSpPr>
          <p:cNvPr id="481" name="Google Shape;481;p19"/>
          <p:cNvSpPr txBox="1"/>
          <p:nvPr>
            <p:ph idx="15" type="subTitle"/>
          </p:nvPr>
        </p:nvSpPr>
        <p:spPr>
          <a:xfrm>
            <a:off x="6321153" y="1958750"/>
            <a:ext cx="1923300" cy="66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bg>
      <p:bgPr>
        <a:blipFill>
          <a:blip r:embed="rId2">
            <a:alphaModFix/>
          </a:blip>
          <a:stretch>
            <a:fillRect/>
          </a:stretch>
        </a:blipFill>
      </p:bgPr>
    </p:bg>
    <p:spTree>
      <p:nvGrpSpPr>
        <p:cNvPr id="482" name="Shape 482"/>
        <p:cNvGrpSpPr/>
        <p:nvPr/>
      </p:nvGrpSpPr>
      <p:grpSpPr>
        <a:xfrm>
          <a:off x="0" y="0"/>
          <a:ext cx="0" cy="0"/>
          <a:chOff x="0" y="0"/>
          <a:chExt cx="0" cy="0"/>
        </a:xfrm>
      </p:grpSpPr>
      <p:sp>
        <p:nvSpPr>
          <p:cNvPr id="483" name="Google Shape;483;p20"/>
          <p:cNvSpPr txBox="1"/>
          <p:nvPr>
            <p:ph type="title"/>
          </p:nvPr>
        </p:nvSpPr>
        <p:spPr>
          <a:xfrm>
            <a:off x="3371100" y="2974075"/>
            <a:ext cx="2401800" cy="572700"/>
          </a:xfrm>
          <a:prstGeom prst="rect">
            <a:avLst/>
          </a:prstGeom>
        </p:spPr>
        <p:txBody>
          <a:bodyPr anchorCtr="0" anchor="ctr" bIns="0" lIns="0" spcFirstLastPara="1" rIns="0" wrap="square" tIns="0">
            <a:noAutofit/>
          </a:bodyPr>
          <a:lstStyle>
            <a:lvl1pPr lvl="0" algn="ctr">
              <a:spcBef>
                <a:spcPts val="0"/>
              </a:spcBef>
              <a:spcAft>
                <a:spcPts val="0"/>
              </a:spcAft>
              <a:buSzPts val="1600"/>
              <a:buNone/>
              <a:defRPr sz="1600"/>
            </a:lvl1pPr>
            <a:lvl2pPr lvl="1" algn="ctr">
              <a:spcBef>
                <a:spcPts val="0"/>
              </a:spcBef>
              <a:spcAft>
                <a:spcPts val="0"/>
              </a:spcAft>
              <a:buSzPts val="1600"/>
              <a:buFont typeface="Archivo Black"/>
              <a:buNone/>
              <a:defRPr sz="1600">
                <a:latin typeface="Archivo Black"/>
                <a:ea typeface="Archivo Black"/>
                <a:cs typeface="Archivo Black"/>
                <a:sym typeface="Archivo Black"/>
              </a:defRPr>
            </a:lvl2pPr>
            <a:lvl3pPr lvl="2" algn="ctr">
              <a:spcBef>
                <a:spcPts val="0"/>
              </a:spcBef>
              <a:spcAft>
                <a:spcPts val="0"/>
              </a:spcAft>
              <a:buSzPts val="1600"/>
              <a:buFont typeface="Archivo Black"/>
              <a:buNone/>
              <a:defRPr sz="1600">
                <a:latin typeface="Archivo Black"/>
                <a:ea typeface="Archivo Black"/>
                <a:cs typeface="Archivo Black"/>
                <a:sym typeface="Archivo Black"/>
              </a:defRPr>
            </a:lvl3pPr>
            <a:lvl4pPr lvl="3" algn="ctr">
              <a:spcBef>
                <a:spcPts val="0"/>
              </a:spcBef>
              <a:spcAft>
                <a:spcPts val="0"/>
              </a:spcAft>
              <a:buSzPts val="1600"/>
              <a:buFont typeface="Archivo Black"/>
              <a:buNone/>
              <a:defRPr sz="1600">
                <a:latin typeface="Archivo Black"/>
                <a:ea typeface="Archivo Black"/>
                <a:cs typeface="Archivo Black"/>
                <a:sym typeface="Archivo Black"/>
              </a:defRPr>
            </a:lvl4pPr>
            <a:lvl5pPr lvl="4" algn="ctr">
              <a:spcBef>
                <a:spcPts val="0"/>
              </a:spcBef>
              <a:spcAft>
                <a:spcPts val="0"/>
              </a:spcAft>
              <a:buSzPts val="1600"/>
              <a:buFont typeface="Archivo Black"/>
              <a:buNone/>
              <a:defRPr sz="1600">
                <a:latin typeface="Archivo Black"/>
                <a:ea typeface="Archivo Black"/>
                <a:cs typeface="Archivo Black"/>
                <a:sym typeface="Archivo Black"/>
              </a:defRPr>
            </a:lvl5pPr>
            <a:lvl6pPr lvl="5" algn="ctr">
              <a:spcBef>
                <a:spcPts val="0"/>
              </a:spcBef>
              <a:spcAft>
                <a:spcPts val="0"/>
              </a:spcAft>
              <a:buSzPts val="1600"/>
              <a:buFont typeface="Archivo Black"/>
              <a:buNone/>
              <a:defRPr sz="1600">
                <a:latin typeface="Archivo Black"/>
                <a:ea typeface="Archivo Black"/>
                <a:cs typeface="Archivo Black"/>
                <a:sym typeface="Archivo Black"/>
              </a:defRPr>
            </a:lvl6pPr>
            <a:lvl7pPr lvl="6" algn="ctr">
              <a:spcBef>
                <a:spcPts val="0"/>
              </a:spcBef>
              <a:spcAft>
                <a:spcPts val="0"/>
              </a:spcAft>
              <a:buSzPts val="1600"/>
              <a:buFont typeface="Archivo Black"/>
              <a:buNone/>
              <a:defRPr sz="1600">
                <a:latin typeface="Archivo Black"/>
                <a:ea typeface="Archivo Black"/>
                <a:cs typeface="Archivo Black"/>
                <a:sym typeface="Archivo Black"/>
              </a:defRPr>
            </a:lvl7pPr>
            <a:lvl8pPr lvl="7" algn="ctr">
              <a:spcBef>
                <a:spcPts val="0"/>
              </a:spcBef>
              <a:spcAft>
                <a:spcPts val="0"/>
              </a:spcAft>
              <a:buSzPts val="1600"/>
              <a:buFont typeface="Archivo Black"/>
              <a:buNone/>
              <a:defRPr sz="1600">
                <a:latin typeface="Archivo Black"/>
                <a:ea typeface="Archivo Black"/>
                <a:cs typeface="Archivo Black"/>
                <a:sym typeface="Archivo Black"/>
              </a:defRPr>
            </a:lvl8pPr>
            <a:lvl9pPr lvl="8" algn="ctr">
              <a:spcBef>
                <a:spcPts val="0"/>
              </a:spcBef>
              <a:spcAft>
                <a:spcPts val="0"/>
              </a:spcAft>
              <a:buSzPts val="1600"/>
              <a:buFont typeface="Archivo Black"/>
              <a:buNone/>
              <a:defRPr sz="1600">
                <a:latin typeface="Archivo Black"/>
                <a:ea typeface="Archivo Black"/>
                <a:cs typeface="Archivo Black"/>
                <a:sym typeface="Archivo Black"/>
              </a:defRPr>
            </a:lvl9pPr>
          </a:lstStyle>
          <a:p/>
        </p:txBody>
      </p:sp>
      <p:sp>
        <p:nvSpPr>
          <p:cNvPr id="484" name="Google Shape;484;p20"/>
          <p:cNvSpPr txBox="1"/>
          <p:nvPr>
            <p:ph idx="2" type="title"/>
          </p:nvPr>
        </p:nvSpPr>
        <p:spPr>
          <a:xfrm>
            <a:off x="1886250" y="1596738"/>
            <a:ext cx="5371500" cy="1377300"/>
          </a:xfrm>
          <a:prstGeom prst="rect">
            <a:avLst/>
          </a:prstGeom>
        </p:spPr>
        <p:txBody>
          <a:bodyPr anchorCtr="0" anchor="ctr" bIns="0" lIns="0" spcFirstLastPara="1" rIns="0" wrap="square" tIns="0">
            <a:noAutofit/>
          </a:bodyPr>
          <a:lstStyle>
            <a:lvl1pPr lvl="0" rtl="0" algn="ctr">
              <a:spcBef>
                <a:spcPts val="0"/>
              </a:spcBef>
              <a:spcAft>
                <a:spcPts val="0"/>
              </a:spcAft>
              <a:buSzPts val="2400"/>
              <a:buFont typeface="Cairo"/>
              <a:buNone/>
              <a:defRPr sz="2400">
                <a:latin typeface="Cairo"/>
                <a:ea typeface="Cairo"/>
                <a:cs typeface="Cairo"/>
                <a:sym typeface="Cairo"/>
              </a:defRPr>
            </a:lvl1pPr>
            <a:lvl2pPr lvl="1" rtl="0" algn="ctr">
              <a:spcBef>
                <a:spcPts val="0"/>
              </a:spcBef>
              <a:spcAft>
                <a:spcPts val="0"/>
              </a:spcAft>
              <a:buSzPts val="2400"/>
              <a:buFont typeface="Cairo"/>
              <a:buNone/>
              <a:defRPr sz="2400">
                <a:latin typeface="Cairo"/>
                <a:ea typeface="Cairo"/>
                <a:cs typeface="Cairo"/>
                <a:sym typeface="Cairo"/>
              </a:defRPr>
            </a:lvl2pPr>
            <a:lvl3pPr lvl="2" rtl="0" algn="ctr">
              <a:spcBef>
                <a:spcPts val="0"/>
              </a:spcBef>
              <a:spcAft>
                <a:spcPts val="0"/>
              </a:spcAft>
              <a:buSzPts val="2400"/>
              <a:buFont typeface="Cairo"/>
              <a:buNone/>
              <a:defRPr sz="2400">
                <a:latin typeface="Cairo"/>
                <a:ea typeface="Cairo"/>
                <a:cs typeface="Cairo"/>
                <a:sym typeface="Cairo"/>
              </a:defRPr>
            </a:lvl3pPr>
            <a:lvl4pPr lvl="3" rtl="0" algn="ctr">
              <a:spcBef>
                <a:spcPts val="0"/>
              </a:spcBef>
              <a:spcAft>
                <a:spcPts val="0"/>
              </a:spcAft>
              <a:buSzPts val="2400"/>
              <a:buFont typeface="Cairo"/>
              <a:buNone/>
              <a:defRPr sz="2400">
                <a:latin typeface="Cairo"/>
                <a:ea typeface="Cairo"/>
                <a:cs typeface="Cairo"/>
                <a:sym typeface="Cairo"/>
              </a:defRPr>
            </a:lvl4pPr>
            <a:lvl5pPr lvl="4" rtl="0" algn="ctr">
              <a:spcBef>
                <a:spcPts val="0"/>
              </a:spcBef>
              <a:spcAft>
                <a:spcPts val="0"/>
              </a:spcAft>
              <a:buSzPts val="2400"/>
              <a:buFont typeface="Cairo"/>
              <a:buNone/>
              <a:defRPr sz="2400">
                <a:latin typeface="Cairo"/>
                <a:ea typeface="Cairo"/>
                <a:cs typeface="Cairo"/>
                <a:sym typeface="Cairo"/>
              </a:defRPr>
            </a:lvl5pPr>
            <a:lvl6pPr lvl="5" rtl="0" algn="ctr">
              <a:spcBef>
                <a:spcPts val="0"/>
              </a:spcBef>
              <a:spcAft>
                <a:spcPts val="0"/>
              </a:spcAft>
              <a:buSzPts val="2400"/>
              <a:buFont typeface="Cairo"/>
              <a:buNone/>
              <a:defRPr sz="2400">
                <a:latin typeface="Cairo"/>
                <a:ea typeface="Cairo"/>
                <a:cs typeface="Cairo"/>
                <a:sym typeface="Cairo"/>
              </a:defRPr>
            </a:lvl6pPr>
            <a:lvl7pPr lvl="6" rtl="0" algn="ctr">
              <a:spcBef>
                <a:spcPts val="0"/>
              </a:spcBef>
              <a:spcAft>
                <a:spcPts val="0"/>
              </a:spcAft>
              <a:buSzPts val="2400"/>
              <a:buFont typeface="Cairo"/>
              <a:buNone/>
              <a:defRPr sz="2400">
                <a:latin typeface="Cairo"/>
                <a:ea typeface="Cairo"/>
                <a:cs typeface="Cairo"/>
                <a:sym typeface="Cairo"/>
              </a:defRPr>
            </a:lvl7pPr>
            <a:lvl8pPr lvl="7" rtl="0" algn="ctr">
              <a:spcBef>
                <a:spcPts val="0"/>
              </a:spcBef>
              <a:spcAft>
                <a:spcPts val="0"/>
              </a:spcAft>
              <a:buSzPts val="2400"/>
              <a:buFont typeface="Cairo"/>
              <a:buNone/>
              <a:defRPr sz="2400">
                <a:latin typeface="Cairo"/>
                <a:ea typeface="Cairo"/>
                <a:cs typeface="Cairo"/>
                <a:sym typeface="Cairo"/>
              </a:defRPr>
            </a:lvl8pPr>
            <a:lvl9pPr lvl="8" rtl="0" algn="ctr">
              <a:spcBef>
                <a:spcPts val="0"/>
              </a:spcBef>
              <a:spcAft>
                <a:spcPts val="0"/>
              </a:spcAft>
              <a:buSzPts val="2400"/>
              <a:buFont typeface="Cairo"/>
              <a:buNone/>
              <a:defRPr sz="2400">
                <a:latin typeface="Cairo"/>
                <a:ea typeface="Cairo"/>
                <a:cs typeface="Cairo"/>
                <a:sym typeface="Cairo"/>
              </a:defRPr>
            </a:lvl9pPr>
          </a:lstStyle>
          <a:p/>
        </p:txBody>
      </p:sp>
      <p:grpSp>
        <p:nvGrpSpPr>
          <p:cNvPr id="485" name="Google Shape;485;p20"/>
          <p:cNvGrpSpPr/>
          <p:nvPr/>
        </p:nvGrpSpPr>
        <p:grpSpPr>
          <a:xfrm>
            <a:off x="8424050" y="346575"/>
            <a:ext cx="251100" cy="4450350"/>
            <a:chOff x="8299000" y="346575"/>
            <a:chExt cx="251100" cy="4450350"/>
          </a:xfrm>
        </p:grpSpPr>
        <p:cxnSp>
          <p:nvCxnSpPr>
            <p:cNvPr id="486" name="Google Shape;486;p20"/>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487" name="Google Shape;487;p20"/>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20"/>
          <p:cNvGrpSpPr/>
          <p:nvPr/>
        </p:nvGrpSpPr>
        <p:grpSpPr>
          <a:xfrm>
            <a:off x="468900" y="346575"/>
            <a:ext cx="251100" cy="4450350"/>
            <a:chOff x="593900" y="346575"/>
            <a:chExt cx="251100" cy="4450350"/>
          </a:xfrm>
        </p:grpSpPr>
        <p:cxnSp>
          <p:nvCxnSpPr>
            <p:cNvPr id="490" name="Google Shape;490;p20"/>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491" name="Google Shape;491;p20"/>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3" name="Google Shape;493;p20"/>
          <p:cNvPicPr preferRelativeResize="0"/>
          <p:nvPr/>
        </p:nvPicPr>
        <p:blipFill rotWithShape="1">
          <a:blip r:embed="rId3">
            <a:alphaModFix/>
          </a:blip>
          <a:srcRect b="0" l="6194" r="6185" t="0"/>
          <a:stretch/>
        </p:blipFill>
        <p:spPr>
          <a:xfrm flipH="1" rot="340075">
            <a:off x="1304040" y="4249000"/>
            <a:ext cx="2086160" cy="2115701"/>
          </a:xfrm>
          <a:prstGeom prst="rect">
            <a:avLst/>
          </a:prstGeom>
          <a:noFill/>
          <a:ln>
            <a:noFill/>
          </a:ln>
        </p:spPr>
      </p:pic>
      <p:grpSp>
        <p:nvGrpSpPr>
          <p:cNvPr id="494" name="Google Shape;494;p20"/>
          <p:cNvGrpSpPr/>
          <p:nvPr/>
        </p:nvGrpSpPr>
        <p:grpSpPr>
          <a:xfrm>
            <a:off x="5922755" y="4603492"/>
            <a:ext cx="710983" cy="135753"/>
            <a:chOff x="5422317" y="4563500"/>
            <a:chExt cx="432366" cy="82550"/>
          </a:xfrm>
        </p:grpSpPr>
        <p:sp>
          <p:nvSpPr>
            <p:cNvPr id="495" name="Google Shape;495;p20"/>
            <p:cNvSpPr/>
            <p:nvPr/>
          </p:nvSpPr>
          <p:spPr>
            <a:xfrm>
              <a:off x="54223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
            <p:cNvSpPr/>
            <p:nvPr/>
          </p:nvSpPr>
          <p:spPr>
            <a:xfrm>
              <a:off x="54223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p:nvPr/>
          </p:nvSpPr>
          <p:spPr>
            <a:xfrm>
              <a:off x="54223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p:nvPr/>
          </p:nvSpPr>
          <p:spPr>
            <a:xfrm>
              <a:off x="54541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p:nvPr/>
          </p:nvSpPr>
          <p:spPr>
            <a:xfrm>
              <a:off x="54542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
            <p:cNvSpPr/>
            <p:nvPr/>
          </p:nvSpPr>
          <p:spPr>
            <a:xfrm>
              <a:off x="54541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p:nvPr/>
          </p:nvSpPr>
          <p:spPr>
            <a:xfrm>
              <a:off x="54860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a:off x="54860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p:nvPr/>
          </p:nvSpPr>
          <p:spPr>
            <a:xfrm>
              <a:off x="54860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p:nvPr/>
          </p:nvSpPr>
          <p:spPr>
            <a:xfrm>
              <a:off x="55179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p:nvPr/>
          </p:nvSpPr>
          <p:spPr>
            <a:xfrm>
              <a:off x="55179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0"/>
            <p:cNvSpPr/>
            <p:nvPr/>
          </p:nvSpPr>
          <p:spPr>
            <a:xfrm>
              <a:off x="55179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
            <p:cNvSpPr/>
            <p:nvPr/>
          </p:nvSpPr>
          <p:spPr>
            <a:xfrm>
              <a:off x="55498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p:nvPr/>
          </p:nvSpPr>
          <p:spPr>
            <a:xfrm>
              <a:off x="55498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0"/>
            <p:cNvSpPr/>
            <p:nvPr/>
          </p:nvSpPr>
          <p:spPr>
            <a:xfrm>
              <a:off x="55498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55816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p:nvPr/>
          </p:nvSpPr>
          <p:spPr>
            <a:xfrm>
              <a:off x="55817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55816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56135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56135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56135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56490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56490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56490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56808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56809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56808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57127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57127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57127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57446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57446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57446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57765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57765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57765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58083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58084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58083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58402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58402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58402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20"/>
          <p:cNvPicPr preferRelativeResize="0"/>
          <p:nvPr/>
        </p:nvPicPr>
        <p:blipFill rotWithShape="1">
          <a:blip r:embed="rId4">
            <a:alphaModFix/>
          </a:blip>
          <a:srcRect b="0" l="5587" r="5587" t="0"/>
          <a:stretch/>
        </p:blipFill>
        <p:spPr>
          <a:xfrm flipH="1" rot="-3">
            <a:off x="2382475" y="-1009374"/>
            <a:ext cx="1977275" cy="18690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3"/>
          <p:cNvPicPr preferRelativeResize="0"/>
          <p:nvPr/>
        </p:nvPicPr>
        <p:blipFill rotWithShape="1">
          <a:blip r:embed="rId3">
            <a:alphaModFix/>
          </a:blip>
          <a:srcRect b="3227" l="0" r="0" t="3236"/>
          <a:stretch/>
        </p:blipFill>
        <p:spPr>
          <a:xfrm>
            <a:off x="-270550" y="3898200"/>
            <a:ext cx="1730000" cy="1961400"/>
          </a:xfrm>
          <a:prstGeom prst="rect">
            <a:avLst/>
          </a:prstGeom>
          <a:noFill/>
          <a:ln>
            <a:noFill/>
          </a:ln>
        </p:spPr>
      </p:pic>
      <p:pic>
        <p:nvPicPr>
          <p:cNvPr id="66" name="Google Shape;66;p3"/>
          <p:cNvPicPr preferRelativeResize="0"/>
          <p:nvPr/>
        </p:nvPicPr>
        <p:blipFill rotWithShape="1">
          <a:blip r:embed="rId4">
            <a:alphaModFix/>
          </a:blip>
          <a:srcRect b="9915" l="23456" r="11637" t="9923"/>
          <a:stretch/>
        </p:blipFill>
        <p:spPr>
          <a:xfrm flipH="1" rot="-5400000">
            <a:off x="8338237" y="1768613"/>
            <a:ext cx="1879100" cy="1948424"/>
          </a:xfrm>
          <a:prstGeom prst="rect">
            <a:avLst/>
          </a:prstGeom>
          <a:noFill/>
          <a:ln>
            <a:noFill/>
          </a:ln>
        </p:spPr>
      </p:pic>
      <p:sp>
        <p:nvSpPr>
          <p:cNvPr id="67" name="Google Shape;67;p3"/>
          <p:cNvSpPr txBox="1"/>
          <p:nvPr>
            <p:ph type="title"/>
          </p:nvPr>
        </p:nvSpPr>
        <p:spPr>
          <a:xfrm>
            <a:off x="3156763" y="1945400"/>
            <a:ext cx="4045200" cy="757200"/>
          </a:xfrm>
          <a:prstGeom prst="rect">
            <a:avLst/>
          </a:prstGeom>
        </p:spPr>
        <p:txBody>
          <a:bodyPr anchorCtr="0" anchor="ctr" bIns="0" lIns="0" spcFirstLastPara="1" rIns="0" wrap="square" tIns="0">
            <a:noAutofit/>
          </a:bodyPr>
          <a:lstStyle>
            <a:lvl1pPr lvl="0" rtl="0">
              <a:spcBef>
                <a:spcPts val="0"/>
              </a:spcBef>
              <a:spcAft>
                <a:spcPts val="0"/>
              </a:spcAft>
              <a:buSzPts val="4200"/>
              <a:buNone/>
              <a:defRPr sz="33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 name="Google Shape;68;p3"/>
          <p:cNvSpPr txBox="1"/>
          <p:nvPr>
            <p:ph idx="1" type="subTitle"/>
          </p:nvPr>
        </p:nvSpPr>
        <p:spPr>
          <a:xfrm>
            <a:off x="3156700" y="2702500"/>
            <a:ext cx="4045200" cy="495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3"/>
          <p:cNvSpPr txBox="1"/>
          <p:nvPr>
            <p:ph hasCustomPrompt="1" idx="2" type="title"/>
          </p:nvPr>
        </p:nvSpPr>
        <p:spPr>
          <a:xfrm>
            <a:off x="1821688" y="2280675"/>
            <a:ext cx="840600" cy="5823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3400">
                <a:solidFill>
                  <a:schemeClr val="lt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grpSp>
        <p:nvGrpSpPr>
          <p:cNvPr id="70" name="Google Shape;70;p3"/>
          <p:cNvGrpSpPr/>
          <p:nvPr/>
        </p:nvGrpSpPr>
        <p:grpSpPr>
          <a:xfrm>
            <a:off x="5922755" y="4603492"/>
            <a:ext cx="710983" cy="135753"/>
            <a:chOff x="5422317" y="4563500"/>
            <a:chExt cx="432366" cy="82550"/>
          </a:xfrm>
        </p:grpSpPr>
        <p:sp>
          <p:nvSpPr>
            <p:cNvPr id="71" name="Google Shape;71;p3"/>
            <p:cNvSpPr/>
            <p:nvPr/>
          </p:nvSpPr>
          <p:spPr>
            <a:xfrm>
              <a:off x="54223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54223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54223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54541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54542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54541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4860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54860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54860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55179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55179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55179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5498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55498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5498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55816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55817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55816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6135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6135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56135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6490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6490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6490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6808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6809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6808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7127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7127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7127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446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7446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7446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57765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7765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7765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58083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8084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58083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58402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8402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58402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3"/>
          <p:cNvGrpSpPr/>
          <p:nvPr/>
        </p:nvGrpSpPr>
        <p:grpSpPr>
          <a:xfrm>
            <a:off x="8424050" y="346575"/>
            <a:ext cx="251100" cy="4450350"/>
            <a:chOff x="8299000" y="346575"/>
            <a:chExt cx="251100" cy="4450350"/>
          </a:xfrm>
        </p:grpSpPr>
        <p:cxnSp>
          <p:nvCxnSpPr>
            <p:cNvPr id="114" name="Google Shape;114;p3"/>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15" name="Google Shape;115;p3"/>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3"/>
          <p:cNvGrpSpPr/>
          <p:nvPr/>
        </p:nvGrpSpPr>
        <p:grpSpPr>
          <a:xfrm>
            <a:off x="468900" y="346575"/>
            <a:ext cx="251100" cy="4450350"/>
            <a:chOff x="593900" y="346575"/>
            <a:chExt cx="251100" cy="4450350"/>
          </a:xfrm>
        </p:grpSpPr>
        <p:cxnSp>
          <p:nvCxnSpPr>
            <p:cNvPr id="118" name="Google Shape;118;p3"/>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19" name="Google Shape;119;p3"/>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 name="Google Shape;121;p3"/>
          <p:cNvPicPr preferRelativeResize="0"/>
          <p:nvPr/>
        </p:nvPicPr>
        <p:blipFill rotWithShape="1">
          <a:blip r:embed="rId5">
            <a:alphaModFix/>
          </a:blip>
          <a:srcRect b="0" l="6194" r="6185" t="0"/>
          <a:stretch/>
        </p:blipFill>
        <p:spPr>
          <a:xfrm flipH="1" rot="2700013">
            <a:off x="5458501" y="-802232"/>
            <a:ext cx="2212999" cy="224433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bg>
      <p:bgPr>
        <a:blipFill>
          <a:blip r:embed="rId2">
            <a:alphaModFix/>
          </a:blip>
          <a:stretch>
            <a:fillRect/>
          </a:stretch>
        </a:blipFill>
      </p:bgPr>
    </p:bg>
    <p:spTree>
      <p:nvGrpSpPr>
        <p:cNvPr id="538" name="Shape 538"/>
        <p:cNvGrpSpPr/>
        <p:nvPr/>
      </p:nvGrpSpPr>
      <p:grpSpPr>
        <a:xfrm>
          <a:off x="0" y="0"/>
          <a:ext cx="0" cy="0"/>
          <a:chOff x="0" y="0"/>
          <a:chExt cx="0" cy="0"/>
        </a:xfrm>
      </p:grpSpPr>
      <p:pic>
        <p:nvPicPr>
          <p:cNvPr id="539" name="Google Shape;539;p21"/>
          <p:cNvPicPr preferRelativeResize="0"/>
          <p:nvPr/>
        </p:nvPicPr>
        <p:blipFill rotWithShape="1">
          <a:blip r:embed="rId3">
            <a:alphaModFix/>
          </a:blip>
          <a:srcRect b="39" l="0" r="0" t="39"/>
          <a:stretch/>
        </p:blipFill>
        <p:spPr>
          <a:xfrm flipH="1">
            <a:off x="-194888" y="2945350"/>
            <a:ext cx="1829775" cy="2657349"/>
          </a:xfrm>
          <a:prstGeom prst="rect">
            <a:avLst/>
          </a:prstGeom>
          <a:noFill/>
          <a:ln>
            <a:noFill/>
          </a:ln>
        </p:spPr>
      </p:pic>
      <p:grpSp>
        <p:nvGrpSpPr>
          <p:cNvPr id="540" name="Google Shape;540;p21"/>
          <p:cNvGrpSpPr/>
          <p:nvPr/>
        </p:nvGrpSpPr>
        <p:grpSpPr>
          <a:xfrm>
            <a:off x="8424050" y="346575"/>
            <a:ext cx="251100" cy="4450350"/>
            <a:chOff x="8299000" y="346575"/>
            <a:chExt cx="251100" cy="4450350"/>
          </a:xfrm>
        </p:grpSpPr>
        <p:cxnSp>
          <p:nvCxnSpPr>
            <p:cNvPr id="541" name="Google Shape;541;p21"/>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542" name="Google Shape;542;p21"/>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1"/>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4" name="Google Shape;544;p21"/>
          <p:cNvPicPr preferRelativeResize="0"/>
          <p:nvPr/>
        </p:nvPicPr>
        <p:blipFill rotWithShape="1">
          <a:blip r:embed="rId4">
            <a:alphaModFix/>
          </a:blip>
          <a:srcRect b="0" l="9514" r="9514" t="0"/>
          <a:stretch/>
        </p:blipFill>
        <p:spPr>
          <a:xfrm flipH="1">
            <a:off x="7757225" y="-757288"/>
            <a:ext cx="2175950" cy="2256225"/>
          </a:xfrm>
          <a:prstGeom prst="rect">
            <a:avLst/>
          </a:prstGeom>
          <a:noFill/>
          <a:ln>
            <a:noFill/>
          </a:ln>
        </p:spPr>
      </p:pic>
      <p:grpSp>
        <p:nvGrpSpPr>
          <p:cNvPr id="545" name="Google Shape;545;p21"/>
          <p:cNvGrpSpPr/>
          <p:nvPr/>
        </p:nvGrpSpPr>
        <p:grpSpPr>
          <a:xfrm>
            <a:off x="468900" y="346575"/>
            <a:ext cx="251100" cy="4450350"/>
            <a:chOff x="593900" y="346575"/>
            <a:chExt cx="251100" cy="4450350"/>
          </a:xfrm>
        </p:grpSpPr>
        <p:cxnSp>
          <p:nvCxnSpPr>
            <p:cNvPr id="546" name="Google Shape;546;p21"/>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547" name="Google Shape;547;p21"/>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21"/>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0" name="Google Shape;550;p21"/>
          <p:cNvSpPr txBox="1"/>
          <p:nvPr>
            <p:ph idx="1" type="subTitle"/>
          </p:nvPr>
        </p:nvSpPr>
        <p:spPr>
          <a:xfrm>
            <a:off x="1348950" y="1498925"/>
            <a:ext cx="6446100" cy="3104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Char char="●"/>
              <a:defRPr/>
            </a:lvl1pPr>
            <a:lvl2pPr lvl="1" rtl="0" algn="ctr">
              <a:lnSpc>
                <a:spcPct val="100000"/>
              </a:lnSpc>
              <a:spcBef>
                <a:spcPts val="100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blipFill>
          <a:blip r:embed="rId2">
            <a:alphaModFix/>
          </a:blip>
          <a:stretch>
            <a:fillRect/>
          </a:stretch>
        </a:blipFill>
      </p:bgPr>
    </p:bg>
    <p:spTree>
      <p:nvGrpSpPr>
        <p:cNvPr id="551" name="Shape 551"/>
        <p:cNvGrpSpPr/>
        <p:nvPr/>
      </p:nvGrpSpPr>
      <p:grpSpPr>
        <a:xfrm>
          <a:off x="0" y="0"/>
          <a:ext cx="0" cy="0"/>
          <a:chOff x="0" y="0"/>
          <a:chExt cx="0" cy="0"/>
        </a:xfrm>
      </p:grpSpPr>
      <p:pic>
        <p:nvPicPr>
          <p:cNvPr id="552" name="Google Shape;552;p22"/>
          <p:cNvPicPr preferRelativeResize="0"/>
          <p:nvPr/>
        </p:nvPicPr>
        <p:blipFill rotWithShape="1">
          <a:blip r:embed="rId3">
            <a:alphaModFix/>
          </a:blip>
          <a:srcRect b="13531" l="0" r="0" t="13523"/>
          <a:stretch/>
        </p:blipFill>
        <p:spPr>
          <a:xfrm>
            <a:off x="0" y="4137050"/>
            <a:ext cx="1647600" cy="1006125"/>
          </a:xfrm>
          <a:prstGeom prst="rect">
            <a:avLst/>
          </a:prstGeom>
          <a:noFill/>
          <a:ln>
            <a:noFill/>
          </a:ln>
        </p:spPr>
      </p:pic>
      <p:pic>
        <p:nvPicPr>
          <p:cNvPr id="553" name="Google Shape;553;p22"/>
          <p:cNvPicPr preferRelativeResize="0"/>
          <p:nvPr/>
        </p:nvPicPr>
        <p:blipFill rotWithShape="1">
          <a:blip r:embed="rId4">
            <a:alphaModFix/>
          </a:blip>
          <a:srcRect b="0" l="6194" r="6185" t="0"/>
          <a:stretch/>
        </p:blipFill>
        <p:spPr>
          <a:xfrm flipH="1" rot="1403426">
            <a:off x="5428151" y="-704206"/>
            <a:ext cx="1857465" cy="1883763"/>
          </a:xfrm>
          <a:prstGeom prst="rect">
            <a:avLst/>
          </a:prstGeom>
          <a:noFill/>
          <a:ln>
            <a:noFill/>
          </a:ln>
        </p:spPr>
      </p:pic>
      <p:grpSp>
        <p:nvGrpSpPr>
          <p:cNvPr id="554" name="Google Shape;554;p22"/>
          <p:cNvGrpSpPr/>
          <p:nvPr/>
        </p:nvGrpSpPr>
        <p:grpSpPr>
          <a:xfrm>
            <a:off x="8424050" y="346575"/>
            <a:ext cx="251100" cy="4450350"/>
            <a:chOff x="8299000" y="346575"/>
            <a:chExt cx="251100" cy="4450350"/>
          </a:xfrm>
        </p:grpSpPr>
        <p:cxnSp>
          <p:nvCxnSpPr>
            <p:cNvPr id="555" name="Google Shape;555;p22"/>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556" name="Google Shape;556;p22"/>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2"/>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22"/>
          <p:cNvGrpSpPr/>
          <p:nvPr/>
        </p:nvGrpSpPr>
        <p:grpSpPr>
          <a:xfrm>
            <a:off x="468900" y="346575"/>
            <a:ext cx="251100" cy="4450350"/>
            <a:chOff x="593900" y="346575"/>
            <a:chExt cx="251100" cy="4450350"/>
          </a:xfrm>
        </p:grpSpPr>
        <p:cxnSp>
          <p:nvCxnSpPr>
            <p:cNvPr id="559" name="Google Shape;559;p22"/>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560" name="Google Shape;560;p22"/>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2"/>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22"/>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3" name="Google Shape;563;p22"/>
          <p:cNvSpPr txBox="1"/>
          <p:nvPr>
            <p:ph idx="1" type="subTitle"/>
          </p:nvPr>
        </p:nvSpPr>
        <p:spPr>
          <a:xfrm>
            <a:off x="4901100" y="1839900"/>
            <a:ext cx="3314400" cy="1716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564" name="Shape 564"/>
        <p:cNvGrpSpPr/>
        <p:nvPr/>
      </p:nvGrpSpPr>
      <p:grpSpPr>
        <a:xfrm>
          <a:off x="0" y="0"/>
          <a:ext cx="0" cy="0"/>
          <a:chOff x="0" y="0"/>
          <a:chExt cx="0" cy="0"/>
        </a:xfrm>
      </p:grpSpPr>
      <p:pic>
        <p:nvPicPr>
          <p:cNvPr id="565" name="Google Shape;565;p23"/>
          <p:cNvPicPr preferRelativeResize="0"/>
          <p:nvPr/>
        </p:nvPicPr>
        <p:blipFill>
          <a:blip r:embed="rId3">
            <a:alphaModFix/>
          </a:blip>
          <a:stretch>
            <a:fillRect/>
          </a:stretch>
        </p:blipFill>
        <p:spPr>
          <a:xfrm>
            <a:off x="-218100" y="0"/>
            <a:ext cx="2395411" cy="5143500"/>
          </a:xfrm>
          <a:prstGeom prst="rect">
            <a:avLst/>
          </a:prstGeom>
          <a:noFill/>
          <a:ln>
            <a:noFill/>
          </a:ln>
        </p:spPr>
      </p:pic>
      <p:pic>
        <p:nvPicPr>
          <p:cNvPr id="566" name="Google Shape;566;p23"/>
          <p:cNvPicPr preferRelativeResize="0"/>
          <p:nvPr/>
        </p:nvPicPr>
        <p:blipFill rotWithShape="1">
          <a:blip r:embed="rId4">
            <a:alphaModFix/>
          </a:blip>
          <a:srcRect b="0" l="0" r="17945" t="0"/>
          <a:stretch/>
        </p:blipFill>
        <p:spPr>
          <a:xfrm>
            <a:off x="8165975" y="2916750"/>
            <a:ext cx="2069575" cy="2226748"/>
          </a:xfrm>
          <a:prstGeom prst="rect">
            <a:avLst/>
          </a:prstGeom>
          <a:noFill/>
          <a:ln>
            <a:noFill/>
          </a:ln>
        </p:spPr>
      </p:pic>
      <p:sp>
        <p:nvSpPr>
          <p:cNvPr id="567" name="Google Shape;567;p23"/>
          <p:cNvSpPr txBox="1"/>
          <p:nvPr/>
        </p:nvSpPr>
        <p:spPr>
          <a:xfrm>
            <a:off x="2908500" y="3469575"/>
            <a:ext cx="3327000" cy="857700"/>
          </a:xfrm>
          <a:prstGeom prst="rect">
            <a:avLst/>
          </a:prstGeom>
          <a:noFill/>
          <a:ln>
            <a:noFill/>
          </a:ln>
        </p:spPr>
        <p:txBody>
          <a:bodyPr anchorCtr="0" anchor="ctr" bIns="0" lIns="0" spcFirstLastPara="1" rIns="0" wrap="square" tIns="0">
            <a:noAutofit/>
          </a:bodyPr>
          <a:lstStyle/>
          <a:p>
            <a:pPr indent="0" lvl="0" marL="0" rtl="0" algn="ctr">
              <a:spcBef>
                <a:spcPts val="300"/>
              </a:spcBef>
              <a:spcAft>
                <a:spcPts val="0"/>
              </a:spcAft>
              <a:buNone/>
            </a:pPr>
            <a:r>
              <a:rPr lang="en" sz="1200">
                <a:solidFill>
                  <a:srgbClr val="FFFFFF"/>
                </a:solidFill>
                <a:latin typeface="Lato"/>
                <a:ea typeface="Lato"/>
                <a:cs typeface="Lato"/>
                <a:sym typeface="Lato"/>
              </a:rPr>
              <a:t>CREDITS: This presentation template was created by</a:t>
            </a:r>
            <a:r>
              <a:rPr lang="en" sz="1200">
                <a:solidFill>
                  <a:srgbClr val="FFFFFF"/>
                </a:solidFill>
                <a:latin typeface="Lato Light"/>
                <a:ea typeface="Lato Light"/>
                <a:cs typeface="Lato Light"/>
                <a:sym typeface="Lato Light"/>
              </a:rPr>
              <a:t> </a:t>
            </a:r>
            <a:r>
              <a:rPr b="1" lang="en" sz="1200">
                <a:solidFill>
                  <a:srgbClr val="FFFFFF"/>
                </a:solidFill>
                <a:uFill>
                  <a:noFill/>
                </a:uFill>
                <a:latin typeface="Lato"/>
                <a:ea typeface="Lato"/>
                <a:cs typeface="Lato"/>
                <a:sym typeface="Lato"/>
                <a:hlinkClick r:id="rId5">
                  <a:extLst>
                    <a:ext uri="{A12FA001-AC4F-418D-AE19-62706E023703}">
                      <ahyp:hlinkClr val="tx"/>
                    </a:ext>
                  </a:extLst>
                </a:hlinkClick>
              </a:rPr>
              <a:t>Slidesgo</a:t>
            </a:r>
            <a:r>
              <a:rPr lang="en" sz="1200">
                <a:solidFill>
                  <a:srgbClr val="FFFFFF"/>
                </a:solidFill>
                <a:latin typeface="Lato"/>
                <a:ea typeface="Lato"/>
                <a:cs typeface="Lato"/>
                <a:sym typeface="Lato"/>
              </a:rPr>
              <a:t>, including icons by </a:t>
            </a:r>
            <a:r>
              <a:rPr b="1" lang="en" sz="1200">
                <a:solidFill>
                  <a:srgbClr val="FFFFFF"/>
                </a:solidFill>
                <a:uFill>
                  <a:noFill/>
                </a:uFill>
                <a:latin typeface="Lato"/>
                <a:ea typeface="Lato"/>
                <a:cs typeface="Lato"/>
                <a:sym typeface="Lato"/>
                <a:hlinkClick r:id="rId6">
                  <a:extLst>
                    <a:ext uri="{A12FA001-AC4F-418D-AE19-62706E023703}">
                      <ahyp:hlinkClr val="tx"/>
                    </a:ext>
                  </a:extLst>
                </a:hlinkClick>
              </a:rPr>
              <a:t>Flaticon</a:t>
            </a:r>
            <a:r>
              <a:rPr lang="en" sz="1200">
                <a:solidFill>
                  <a:srgbClr val="FFFFFF"/>
                </a:solidFill>
                <a:latin typeface="Lato"/>
                <a:ea typeface="Lato"/>
                <a:cs typeface="Lato"/>
                <a:sym typeface="Lato"/>
              </a:rPr>
              <a:t>, infographics &amp; images by </a:t>
            </a:r>
            <a:r>
              <a:rPr b="1" lang="en" sz="1200">
                <a:solidFill>
                  <a:srgbClr val="FFFFFF"/>
                </a:solidFill>
                <a:uFill>
                  <a:noFill/>
                </a:uFill>
                <a:latin typeface="Lato"/>
                <a:ea typeface="Lato"/>
                <a:cs typeface="Lato"/>
                <a:sym typeface="Lato"/>
                <a:hlinkClick r:id="rId7">
                  <a:extLst>
                    <a:ext uri="{A12FA001-AC4F-418D-AE19-62706E023703}">
                      <ahyp:hlinkClr val="tx"/>
                    </a:ext>
                  </a:extLst>
                </a:hlinkClick>
              </a:rPr>
              <a:t>Freepik</a:t>
            </a:r>
            <a:endParaRPr sz="1200">
              <a:solidFill>
                <a:srgbClr val="FFFFFF"/>
              </a:solidFill>
              <a:latin typeface="Cairo"/>
              <a:ea typeface="Cairo"/>
              <a:cs typeface="Cairo"/>
              <a:sym typeface="Cairo"/>
            </a:endParaRPr>
          </a:p>
        </p:txBody>
      </p:sp>
      <p:grpSp>
        <p:nvGrpSpPr>
          <p:cNvPr id="568" name="Google Shape;568;p23"/>
          <p:cNvGrpSpPr/>
          <p:nvPr/>
        </p:nvGrpSpPr>
        <p:grpSpPr>
          <a:xfrm>
            <a:off x="8424050" y="346575"/>
            <a:ext cx="251100" cy="4450350"/>
            <a:chOff x="8299000" y="346575"/>
            <a:chExt cx="251100" cy="4450350"/>
          </a:xfrm>
        </p:grpSpPr>
        <p:cxnSp>
          <p:nvCxnSpPr>
            <p:cNvPr id="569" name="Google Shape;569;p23"/>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570" name="Google Shape;570;p23"/>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23"/>
          <p:cNvGrpSpPr/>
          <p:nvPr/>
        </p:nvGrpSpPr>
        <p:grpSpPr>
          <a:xfrm>
            <a:off x="468900" y="346575"/>
            <a:ext cx="251100" cy="4450350"/>
            <a:chOff x="593900" y="346575"/>
            <a:chExt cx="251100" cy="4450350"/>
          </a:xfrm>
        </p:grpSpPr>
        <p:cxnSp>
          <p:nvCxnSpPr>
            <p:cNvPr id="573" name="Google Shape;573;p23"/>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574" name="Google Shape;574;p23"/>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3"/>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23"/>
          <p:cNvSpPr txBox="1"/>
          <p:nvPr>
            <p:ph type="title"/>
          </p:nvPr>
        </p:nvSpPr>
        <p:spPr>
          <a:xfrm>
            <a:off x="2587650" y="540000"/>
            <a:ext cx="3968700" cy="572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5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7" name="Google Shape;577;p23"/>
          <p:cNvSpPr txBox="1"/>
          <p:nvPr>
            <p:ph idx="1" type="subTitle"/>
          </p:nvPr>
        </p:nvSpPr>
        <p:spPr>
          <a:xfrm>
            <a:off x="2997775" y="2031500"/>
            <a:ext cx="3148500" cy="276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78" name="Google Shape;578;p23"/>
          <p:cNvSpPr txBox="1"/>
          <p:nvPr>
            <p:ph idx="2" type="subTitle"/>
          </p:nvPr>
        </p:nvSpPr>
        <p:spPr>
          <a:xfrm>
            <a:off x="3329725" y="2307975"/>
            <a:ext cx="2484600" cy="1017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579" name="Shape 57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bg>
      <p:bgPr>
        <a:blipFill>
          <a:blip r:embed="rId2">
            <a:alphaModFix/>
          </a:blip>
          <a:stretch>
            <a:fillRect/>
          </a:stretch>
        </a:blipFill>
      </p:bgPr>
    </p:bg>
    <p:spTree>
      <p:nvGrpSpPr>
        <p:cNvPr id="580" name="Shape 580"/>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_1">
    <p:bg>
      <p:bgPr>
        <a:blipFill>
          <a:blip r:embed="rId2">
            <a:alphaModFix/>
          </a:blip>
          <a:stretch>
            <a:fillRect/>
          </a:stretch>
        </a:blipFill>
      </p:bgPr>
    </p:bg>
    <p:spTree>
      <p:nvGrpSpPr>
        <p:cNvPr id="581" name="Shape 581"/>
        <p:cNvGrpSpPr/>
        <p:nvPr/>
      </p:nvGrpSpPr>
      <p:grpSpPr>
        <a:xfrm>
          <a:off x="0" y="0"/>
          <a:ext cx="0" cy="0"/>
          <a:chOff x="0" y="0"/>
          <a:chExt cx="0" cy="0"/>
        </a:xfrm>
      </p:grpSpPr>
      <p:pic>
        <p:nvPicPr>
          <p:cNvPr id="582" name="Google Shape;582;p26"/>
          <p:cNvPicPr preferRelativeResize="0"/>
          <p:nvPr/>
        </p:nvPicPr>
        <p:blipFill rotWithShape="1">
          <a:blip r:embed="rId3">
            <a:alphaModFix/>
          </a:blip>
          <a:srcRect b="0" l="8109" r="8109" t="0"/>
          <a:stretch/>
        </p:blipFill>
        <p:spPr>
          <a:xfrm flipH="1" rot="-5400000">
            <a:off x="-1533075" y="1785350"/>
            <a:ext cx="2281225" cy="2286175"/>
          </a:xfrm>
          <a:prstGeom prst="rect">
            <a:avLst/>
          </a:prstGeom>
          <a:noFill/>
          <a:ln>
            <a:noFill/>
          </a:ln>
        </p:spPr>
      </p:pic>
      <p:pic>
        <p:nvPicPr>
          <p:cNvPr id="583" name="Google Shape;583;p26"/>
          <p:cNvPicPr preferRelativeResize="0"/>
          <p:nvPr/>
        </p:nvPicPr>
        <p:blipFill rotWithShape="1">
          <a:blip r:embed="rId4">
            <a:alphaModFix/>
          </a:blip>
          <a:srcRect b="-6169" l="-237" r="12155" t="6170"/>
          <a:stretch/>
        </p:blipFill>
        <p:spPr>
          <a:xfrm rot="3021967">
            <a:off x="6530021" y="-678083"/>
            <a:ext cx="1732129" cy="2381514"/>
          </a:xfrm>
          <a:prstGeom prst="rect">
            <a:avLst/>
          </a:prstGeom>
          <a:noFill/>
          <a:ln>
            <a:noFill/>
          </a:ln>
        </p:spPr>
      </p:pic>
      <p:grpSp>
        <p:nvGrpSpPr>
          <p:cNvPr id="584" name="Google Shape;584;p26"/>
          <p:cNvGrpSpPr/>
          <p:nvPr/>
        </p:nvGrpSpPr>
        <p:grpSpPr>
          <a:xfrm>
            <a:off x="8424050" y="346575"/>
            <a:ext cx="251100" cy="4450350"/>
            <a:chOff x="8299000" y="346575"/>
            <a:chExt cx="251100" cy="4450350"/>
          </a:xfrm>
        </p:grpSpPr>
        <p:cxnSp>
          <p:nvCxnSpPr>
            <p:cNvPr id="585" name="Google Shape;585;p26"/>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586" name="Google Shape;586;p26"/>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26"/>
          <p:cNvGrpSpPr/>
          <p:nvPr/>
        </p:nvGrpSpPr>
        <p:grpSpPr>
          <a:xfrm>
            <a:off x="468900" y="346575"/>
            <a:ext cx="251100" cy="4450350"/>
            <a:chOff x="593900" y="346575"/>
            <a:chExt cx="251100" cy="4450350"/>
          </a:xfrm>
        </p:grpSpPr>
        <p:cxnSp>
          <p:nvCxnSpPr>
            <p:cNvPr id="589" name="Google Shape;589;p26"/>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590" name="Google Shape;590;p26"/>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1_1_1_1">
    <p:bg>
      <p:bgPr>
        <a:blipFill>
          <a:blip r:embed="rId2">
            <a:alphaModFix/>
          </a:blip>
          <a:stretch>
            <a:fillRect/>
          </a:stretch>
        </a:blipFill>
      </p:bgPr>
    </p:bg>
    <p:spTree>
      <p:nvGrpSpPr>
        <p:cNvPr id="592" name="Shape 592"/>
        <p:cNvGrpSpPr/>
        <p:nvPr/>
      </p:nvGrpSpPr>
      <p:grpSpPr>
        <a:xfrm>
          <a:off x="0" y="0"/>
          <a:ext cx="0" cy="0"/>
          <a:chOff x="0" y="0"/>
          <a:chExt cx="0" cy="0"/>
        </a:xfrm>
      </p:grpSpPr>
      <p:pic>
        <p:nvPicPr>
          <p:cNvPr id="593" name="Google Shape;593;p27"/>
          <p:cNvPicPr preferRelativeResize="0"/>
          <p:nvPr/>
        </p:nvPicPr>
        <p:blipFill rotWithShape="1">
          <a:blip r:embed="rId3">
            <a:alphaModFix/>
          </a:blip>
          <a:srcRect b="0" l="6194" r="6185" t="0"/>
          <a:stretch/>
        </p:blipFill>
        <p:spPr>
          <a:xfrm flipH="1" rot="340075">
            <a:off x="1304040" y="4249000"/>
            <a:ext cx="2086160" cy="2115701"/>
          </a:xfrm>
          <a:prstGeom prst="rect">
            <a:avLst/>
          </a:prstGeom>
          <a:noFill/>
          <a:ln>
            <a:noFill/>
          </a:ln>
        </p:spPr>
      </p:pic>
      <p:pic>
        <p:nvPicPr>
          <p:cNvPr id="594" name="Google Shape;594;p27"/>
          <p:cNvPicPr preferRelativeResize="0"/>
          <p:nvPr/>
        </p:nvPicPr>
        <p:blipFill rotWithShape="1">
          <a:blip r:embed="rId4">
            <a:alphaModFix/>
          </a:blip>
          <a:srcRect b="0" l="5587" r="5587" t="0"/>
          <a:stretch/>
        </p:blipFill>
        <p:spPr>
          <a:xfrm flipH="1" rot="-3">
            <a:off x="2382475" y="-1009374"/>
            <a:ext cx="1977275" cy="1869048"/>
          </a:xfrm>
          <a:prstGeom prst="rect">
            <a:avLst/>
          </a:prstGeom>
          <a:noFill/>
          <a:ln>
            <a:noFill/>
          </a:ln>
        </p:spPr>
      </p:pic>
      <p:grpSp>
        <p:nvGrpSpPr>
          <p:cNvPr id="595" name="Google Shape;595;p27"/>
          <p:cNvGrpSpPr/>
          <p:nvPr/>
        </p:nvGrpSpPr>
        <p:grpSpPr>
          <a:xfrm>
            <a:off x="8424050" y="346575"/>
            <a:ext cx="251100" cy="4450350"/>
            <a:chOff x="8299000" y="346575"/>
            <a:chExt cx="251100" cy="4450350"/>
          </a:xfrm>
        </p:grpSpPr>
        <p:cxnSp>
          <p:nvCxnSpPr>
            <p:cNvPr id="596" name="Google Shape;596;p27"/>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597" name="Google Shape;597;p27"/>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27"/>
          <p:cNvGrpSpPr/>
          <p:nvPr/>
        </p:nvGrpSpPr>
        <p:grpSpPr>
          <a:xfrm>
            <a:off x="468900" y="346575"/>
            <a:ext cx="251100" cy="4450350"/>
            <a:chOff x="593900" y="346575"/>
            <a:chExt cx="251100" cy="4450350"/>
          </a:xfrm>
        </p:grpSpPr>
        <p:cxnSp>
          <p:nvCxnSpPr>
            <p:cNvPr id="600" name="Google Shape;600;p27"/>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601" name="Google Shape;601;p27"/>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27"/>
          <p:cNvGrpSpPr/>
          <p:nvPr/>
        </p:nvGrpSpPr>
        <p:grpSpPr>
          <a:xfrm>
            <a:off x="5922755" y="4603492"/>
            <a:ext cx="710983" cy="135753"/>
            <a:chOff x="5422317" y="4563500"/>
            <a:chExt cx="432366" cy="82550"/>
          </a:xfrm>
        </p:grpSpPr>
        <p:sp>
          <p:nvSpPr>
            <p:cNvPr id="604" name="Google Shape;604;p27"/>
            <p:cNvSpPr/>
            <p:nvPr/>
          </p:nvSpPr>
          <p:spPr>
            <a:xfrm>
              <a:off x="54223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54223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54223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a:off x="54541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54542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a:off x="54541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54860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54860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54860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55179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55179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p:nvPr/>
          </p:nvSpPr>
          <p:spPr>
            <a:xfrm>
              <a:off x="55179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7"/>
            <p:cNvSpPr/>
            <p:nvPr/>
          </p:nvSpPr>
          <p:spPr>
            <a:xfrm>
              <a:off x="55498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7"/>
            <p:cNvSpPr/>
            <p:nvPr/>
          </p:nvSpPr>
          <p:spPr>
            <a:xfrm>
              <a:off x="55498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7"/>
            <p:cNvSpPr/>
            <p:nvPr/>
          </p:nvSpPr>
          <p:spPr>
            <a:xfrm>
              <a:off x="55498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7"/>
            <p:cNvSpPr/>
            <p:nvPr/>
          </p:nvSpPr>
          <p:spPr>
            <a:xfrm>
              <a:off x="55816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
            <p:cNvSpPr/>
            <p:nvPr/>
          </p:nvSpPr>
          <p:spPr>
            <a:xfrm>
              <a:off x="55817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7"/>
            <p:cNvSpPr/>
            <p:nvPr/>
          </p:nvSpPr>
          <p:spPr>
            <a:xfrm>
              <a:off x="55816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
            <p:cNvSpPr/>
            <p:nvPr/>
          </p:nvSpPr>
          <p:spPr>
            <a:xfrm>
              <a:off x="56135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7"/>
            <p:cNvSpPr/>
            <p:nvPr/>
          </p:nvSpPr>
          <p:spPr>
            <a:xfrm>
              <a:off x="56135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7"/>
            <p:cNvSpPr/>
            <p:nvPr/>
          </p:nvSpPr>
          <p:spPr>
            <a:xfrm>
              <a:off x="56135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7"/>
            <p:cNvSpPr/>
            <p:nvPr/>
          </p:nvSpPr>
          <p:spPr>
            <a:xfrm>
              <a:off x="56490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56490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56490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a:off x="56808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a:off x="56809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a:off x="56808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a:off x="57127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a:off x="57127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a:off x="57127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a:off x="57446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a:off x="57446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a:off x="57446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a:off x="57765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a:off x="57765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a:off x="57765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a:off x="58083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a:off x="58084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58083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a:off x="58402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a:off x="58402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58402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4"/>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4"/>
          <p:cNvSpPr txBox="1"/>
          <p:nvPr>
            <p:ph idx="1" type="body"/>
          </p:nvPr>
        </p:nvSpPr>
        <p:spPr>
          <a:xfrm>
            <a:off x="720000" y="1346750"/>
            <a:ext cx="7704000" cy="3256500"/>
          </a:xfrm>
          <a:prstGeom prst="rect">
            <a:avLst/>
          </a:prstGeom>
        </p:spPr>
        <p:txBody>
          <a:bodyPr anchorCtr="0" anchor="ctr" bIns="0" lIns="0" spcFirstLastPara="1" rIns="0" wrap="square" tIns="0">
            <a:noAutofit/>
          </a:bodyPr>
          <a:lstStyle>
            <a:lvl1pPr indent="-304800" lvl="0" marL="457200">
              <a:lnSpc>
                <a:spcPct val="100000"/>
              </a:lnSpc>
              <a:spcBef>
                <a:spcPts val="0"/>
              </a:spcBef>
              <a:spcAft>
                <a:spcPts val="0"/>
              </a:spcAft>
              <a:buClr>
                <a:schemeClr val="lt2"/>
              </a:buClr>
              <a:buSzPts val="1200"/>
              <a:buFont typeface="Anaheim"/>
              <a:buChar char="●"/>
              <a:defRPr sz="1250"/>
            </a:lvl1pPr>
            <a:lvl2pPr indent="-304800" lvl="1" marL="914400">
              <a:spcBef>
                <a:spcPts val="1600"/>
              </a:spcBef>
              <a:spcAft>
                <a:spcPts val="0"/>
              </a:spcAft>
              <a:buClr>
                <a:srgbClr val="434343"/>
              </a:buClr>
              <a:buSzPts val="1200"/>
              <a:buFont typeface="Roboto Condensed Light"/>
              <a:buChar char="○"/>
              <a:defRPr/>
            </a:lvl2pPr>
            <a:lvl3pPr indent="-304800" lvl="2" marL="1371600">
              <a:spcBef>
                <a:spcPts val="1600"/>
              </a:spcBef>
              <a:spcAft>
                <a:spcPts val="0"/>
              </a:spcAft>
              <a:buClr>
                <a:srgbClr val="434343"/>
              </a:buClr>
              <a:buSzPts val="1200"/>
              <a:buFont typeface="Roboto Condensed Light"/>
              <a:buChar char="■"/>
              <a:defRPr/>
            </a:lvl3pPr>
            <a:lvl4pPr indent="-304800" lvl="3" marL="1828800">
              <a:spcBef>
                <a:spcPts val="1600"/>
              </a:spcBef>
              <a:spcAft>
                <a:spcPts val="0"/>
              </a:spcAft>
              <a:buClr>
                <a:srgbClr val="434343"/>
              </a:buClr>
              <a:buSzPts val="1200"/>
              <a:buFont typeface="Roboto Condensed Light"/>
              <a:buChar char="●"/>
              <a:defRPr/>
            </a:lvl4pPr>
            <a:lvl5pPr indent="-304800" lvl="4" marL="2286000">
              <a:spcBef>
                <a:spcPts val="1600"/>
              </a:spcBef>
              <a:spcAft>
                <a:spcPts val="0"/>
              </a:spcAft>
              <a:buClr>
                <a:srgbClr val="434343"/>
              </a:buClr>
              <a:buSzPts val="1200"/>
              <a:buFont typeface="Roboto Condensed Light"/>
              <a:buChar char="○"/>
              <a:defRPr/>
            </a:lvl5pPr>
            <a:lvl6pPr indent="-304800" lvl="5" marL="2743200">
              <a:spcBef>
                <a:spcPts val="1600"/>
              </a:spcBef>
              <a:spcAft>
                <a:spcPts val="0"/>
              </a:spcAft>
              <a:buClr>
                <a:srgbClr val="434343"/>
              </a:buClr>
              <a:buSzPts val="1200"/>
              <a:buFont typeface="Roboto Condensed Light"/>
              <a:buChar char="■"/>
              <a:defRPr/>
            </a:lvl6pPr>
            <a:lvl7pPr indent="-304800" lvl="6" marL="3200400">
              <a:spcBef>
                <a:spcPts val="1600"/>
              </a:spcBef>
              <a:spcAft>
                <a:spcPts val="0"/>
              </a:spcAft>
              <a:buClr>
                <a:srgbClr val="434343"/>
              </a:buClr>
              <a:buSzPts val="1200"/>
              <a:buFont typeface="Roboto Condensed Light"/>
              <a:buChar char="●"/>
              <a:defRPr/>
            </a:lvl7pPr>
            <a:lvl8pPr indent="-304800" lvl="7" marL="3657600">
              <a:spcBef>
                <a:spcPts val="1600"/>
              </a:spcBef>
              <a:spcAft>
                <a:spcPts val="0"/>
              </a:spcAft>
              <a:buClr>
                <a:srgbClr val="434343"/>
              </a:buClr>
              <a:buSzPts val="1200"/>
              <a:buFont typeface="Roboto Condensed Light"/>
              <a:buChar char="○"/>
              <a:defRPr/>
            </a:lvl8pPr>
            <a:lvl9pPr indent="-304800" lvl="8" marL="4114800">
              <a:spcBef>
                <a:spcPts val="1600"/>
              </a:spcBef>
              <a:spcAft>
                <a:spcPts val="1600"/>
              </a:spcAft>
              <a:buClr>
                <a:srgbClr val="434343"/>
              </a:buClr>
              <a:buSzPts val="1200"/>
              <a:buFont typeface="Roboto Condensed Light"/>
              <a:buChar char="■"/>
              <a:defRPr/>
            </a:lvl9pPr>
          </a:lstStyle>
          <a:p/>
        </p:txBody>
      </p:sp>
      <p:grpSp>
        <p:nvGrpSpPr>
          <p:cNvPr id="125" name="Google Shape;125;p4"/>
          <p:cNvGrpSpPr/>
          <p:nvPr/>
        </p:nvGrpSpPr>
        <p:grpSpPr>
          <a:xfrm>
            <a:off x="8424050" y="346575"/>
            <a:ext cx="251100" cy="4450350"/>
            <a:chOff x="8299000" y="346575"/>
            <a:chExt cx="251100" cy="4450350"/>
          </a:xfrm>
        </p:grpSpPr>
        <p:cxnSp>
          <p:nvCxnSpPr>
            <p:cNvPr id="126" name="Google Shape;126;p4"/>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27" name="Google Shape;127;p4"/>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9" name="Google Shape;129;p4"/>
          <p:cNvPicPr preferRelativeResize="0"/>
          <p:nvPr/>
        </p:nvPicPr>
        <p:blipFill rotWithShape="1">
          <a:blip r:embed="rId3">
            <a:alphaModFix/>
          </a:blip>
          <a:srcRect b="39" l="0" r="0" t="39"/>
          <a:stretch/>
        </p:blipFill>
        <p:spPr>
          <a:xfrm flipH="1">
            <a:off x="-194888" y="2945350"/>
            <a:ext cx="1829775" cy="2657349"/>
          </a:xfrm>
          <a:prstGeom prst="rect">
            <a:avLst/>
          </a:prstGeom>
          <a:noFill/>
          <a:ln>
            <a:noFill/>
          </a:ln>
        </p:spPr>
      </p:pic>
      <p:grpSp>
        <p:nvGrpSpPr>
          <p:cNvPr id="130" name="Google Shape;130;p4"/>
          <p:cNvGrpSpPr/>
          <p:nvPr/>
        </p:nvGrpSpPr>
        <p:grpSpPr>
          <a:xfrm>
            <a:off x="468900" y="346575"/>
            <a:ext cx="251100" cy="4450350"/>
            <a:chOff x="593900" y="346575"/>
            <a:chExt cx="251100" cy="4450350"/>
          </a:xfrm>
        </p:grpSpPr>
        <p:cxnSp>
          <p:nvCxnSpPr>
            <p:cNvPr id="131" name="Google Shape;131;p4"/>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32" name="Google Shape;132;p4"/>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4" name="Google Shape;134;p4"/>
          <p:cNvPicPr preferRelativeResize="0"/>
          <p:nvPr/>
        </p:nvPicPr>
        <p:blipFill>
          <a:blip r:embed="rId4">
            <a:alphaModFix/>
          </a:blip>
          <a:stretch>
            <a:fillRect/>
          </a:stretch>
        </p:blipFill>
        <p:spPr>
          <a:xfrm rot="-1489675">
            <a:off x="7509501" y="-676329"/>
            <a:ext cx="2413270" cy="202623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5"/>
          <p:cNvPicPr preferRelativeResize="0"/>
          <p:nvPr/>
        </p:nvPicPr>
        <p:blipFill rotWithShape="1">
          <a:blip r:embed="rId3">
            <a:alphaModFix/>
          </a:blip>
          <a:srcRect b="0" l="8200" r="8208" t="0"/>
          <a:stretch/>
        </p:blipFill>
        <p:spPr>
          <a:xfrm rot="682774">
            <a:off x="6148350" y="-907525"/>
            <a:ext cx="2465873" cy="2191325"/>
          </a:xfrm>
          <a:prstGeom prst="rect">
            <a:avLst/>
          </a:prstGeom>
          <a:noFill/>
          <a:ln>
            <a:noFill/>
          </a:ln>
        </p:spPr>
      </p:pic>
      <p:pic>
        <p:nvPicPr>
          <p:cNvPr id="137" name="Google Shape;137;p5"/>
          <p:cNvPicPr preferRelativeResize="0"/>
          <p:nvPr/>
        </p:nvPicPr>
        <p:blipFill rotWithShape="1">
          <a:blip r:embed="rId4">
            <a:alphaModFix/>
          </a:blip>
          <a:srcRect b="31200" l="13294" r="44500" t="0"/>
          <a:stretch/>
        </p:blipFill>
        <p:spPr>
          <a:xfrm flipH="1" rot="10800000">
            <a:off x="-1" y="2717426"/>
            <a:ext cx="750203" cy="2625850"/>
          </a:xfrm>
          <a:prstGeom prst="rect">
            <a:avLst/>
          </a:prstGeom>
          <a:noFill/>
          <a:ln>
            <a:noFill/>
          </a:ln>
        </p:spPr>
      </p:pic>
      <p:grpSp>
        <p:nvGrpSpPr>
          <p:cNvPr id="138" name="Google Shape;138;p5"/>
          <p:cNvGrpSpPr/>
          <p:nvPr/>
        </p:nvGrpSpPr>
        <p:grpSpPr>
          <a:xfrm>
            <a:off x="8424050" y="346575"/>
            <a:ext cx="251100" cy="4450350"/>
            <a:chOff x="8299000" y="346575"/>
            <a:chExt cx="251100" cy="4450350"/>
          </a:xfrm>
        </p:grpSpPr>
        <p:cxnSp>
          <p:nvCxnSpPr>
            <p:cNvPr id="139" name="Google Shape;139;p5"/>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40" name="Google Shape;140;p5"/>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5"/>
          <p:cNvGrpSpPr/>
          <p:nvPr/>
        </p:nvGrpSpPr>
        <p:grpSpPr>
          <a:xfrm>
            <a:off x="468900" y="346575"/>
            <a:ext cx="251100" cy="4450350"/>
            <a:chOff x="593900" y="346575"/>
            <a:chExt cx="251100" cy="4450350"/>
          </a:xfrm>
        </p:grpSpPr>
        <p:cxnSp>
          <p:nvCxnSpPr>
            <p:cNvPr id="143" name="Google Shape;143;p5"/>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44" name="Google Shape;144;p5"/>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5"/>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7" name="Google Shape;147;p5"/>
          <p:cNvSpPr txBox="1"/>
          <p:nvPr>
            <p:ph idx="1" type="subTitle"/>
          </p:nvPr>
        </p:nvSpPr>
        <p:spPr>
          <a:xfrm>
            <a:off x="2332200" y="1505525"/>
            <a:ext cx="5353800" cy="314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El Messiri"/>
              <a:buNone/>
              <a:defRPr sz="2000">
                <a:latin typeface="Archivo Black"/>
                <a:ea typeface="Archivo Black"/>
                <a:cs typeface="Archivo Black"/>
                <a:sym typeface="Archivo Black"/>
              </a:defRPr>
            </a:lvl1pPr>
            <a:lvl2pPr lvl="1"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2pPr>
            <a:lvl3pPr lvl="2"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3pPr>
            <a:lvl4pPr lvl="3"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4pPr>
            <a:lvl5pPr lvl="4"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5pPr>
            <a:lvl6pPr lvl="5"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6pPr>
            <a:lvl7pPr lvl="6"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7pPr>
            <a:lvl8pPr lvl="7"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8pPr>
            <a:lvl9pPr lvl="8"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9pPr>
          </a:lstStyle>
          <a:p/>
        </p:txBody>
      </p:sp>
      <p:sp>
        <p:nvSpPr>
          <p:cNvPr id="148" name="Google Shape;148;p5"/>
          <p:cNvSpPr txBox="1"/>
          <p:nvPr>
            <p:ph idx="2" type="subTitle"/>
          </p:nvPr>
        </p:nvSpPr>
        <p:spPr>
          <a:xfrm>
            <a:off x="2332200" y="1820100"/>
            <a:ext cx="5353800" cy="834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9" name="Google Shape;149;p5"/>
          <p:cNvSpPr txBox="1"/>
          <p:nvPr>
            <p:ph idx="3" type="subTitle"/>
          </p:nvPr>
        </p:nvSpPr>
        <p:spPr>
          <a:xfrm flipH="1">
            <a:off x="1443609" y="3298350"/>
            <a:ext cx="5353800" cy="3147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000"/>
              <a:buFont typeface="El Messiri"/>
              <a:buNone/>
              <a:defRPr sz="2000">
                <a:latin typeface="Archivo Black"/>
                <a:ea typeface="Archivo Black"/>
                <a:cs typeface="Archivo Black"/>
                <a:sym typeface="Archivo Black"/>
              </a:defRPr>
            </a:lvl1pPr>
            <a:lvl2pPr lvl="1"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2pPr>
            <a:lvl3pPr lvl="2"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3pPr>
            <a:lvl4pPr lvl="3"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4pPr>
            <a:lvl5pPr lvl="4"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5pPr>
            <a:lvl6pPr lvl="5"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6pPr>
            <a:lvl7pPr lvl="6"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7pPr>
            <a:lvl8pPr lvl="7"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8pPr>
            <a:lvl9pPr lvl="8" rtl="0" algn="ctr">
              <a:lnSpc>
                <a:spcPct val="100000"/>
              </a:lnSpc>
              <a:spcBef>
                <a:spcPts val="0"/>
              </a:spcBef>
              <a:spcAft>
                <a:spcPts val="0"/>
              </a:spcAft>
              <a:buSzPts val="2000"/>
              <a:buFont typeface="El Messiri"/>
              <a:buNone/>
              <a:defRPr b="1" sz="2000">
                <a:latin typeface="El Messiri"/>
                <a:ea typeface="El Messiri"/>
                <a:cs typeface="El Messiri"/>
                <a:sym typeface="El Messiri"/>
              </a:defRPr>
            </a:lvl9pPr>
          </a:lstStyle>
          <a:p/>
        </p:txBody>
      </p:sp>
      <p:sp>
        <p:nvSpPr>
          <p:cNvPr id="150" name="Google Shape;150;p5"/>
          <p:cNvSpPr txBox="1"/>
          <p:nvPr>
            <p:ph idx="4" type="subTitle"/>
          </p:nvPr>
        </p:nvSpPr>
        <p:spPr>
          <a:xfrm flipH="1">
            <a:off x="1443609" y="3613050"/>
            <a:ext cx="5353800" cy="8346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51" name="Shape 151"/>
        <p:cNvGrpSpPr/>
        <p:nvPr/>
      </p:nvGrpSpPr>
      <p:grpSpPr>
        <a:xfrm>
          <a:off x="0" y="0"/>
          <a:ext cx="0" cy="0"/>
          <a:chOff x="0" y="0"/>
          <a:chExt cx="0" cy="0"/>
        </a:xfrm>
      </p:grpSpPr>
      <p:pic>
        <p:nvPicPr>
          <p:cNvPr id="152" name="Google Shape;152;p6"/>
          <p:cNvPicPr preferRelativeResize="0"/>
          <p:nvPr/>
        </p:nvPicPr>
        <p:blipFill rotWithShape="1">
          <a:blip r:embed="rId3">
            <a:alphaModFix/>
          </a:blip>
          <a:srcRect b="-5874" l="-26476" r="-7716" t="-22942"/>
          <a:stretch/>
        </p:blipFill>
        <p:spPr>
          <a:xfrm>
            <a:off x="5649850" y="-1348525"/>
            <a:ext cx="2866800" cy="2877600"/>
          </a:xfrm>
          <a:prstGeom prst="ellipse">
            <a:avLst/>
          </a:prstGeom>
          <a:noFill/>
          <a:ln>
            <a:noFill/>
          </a:ln>
        </p:spPr>
      </p:pic>
      <p:pic>
        <p:nvPicPr>
          <p:cNvPr id="153" name="Google Shape;153;p6"/>
          <p:cNvPicPr preferRelativeResize="0"/>
          <p:nvPr/>
        </p:nvPicPr>
        <p:blipFill rotWithShape="1">
          <a:blip r:embed="rId4">
            <a:alphaModFix/>
          </a:blip>
          <a:srcRect b="13531" l="0" r="0" t="13523"/>
          <a:stretch/>
        </p:blipFill>
        <p:spPr>
          <a:xfrm>
            <a:off x="-330225" y="4137050"/>
            <a:ext cx="1647600" cy="1006125"/>
          </a:xfrm>
          <a:prstGeom prst="rect">
            <a:avLst/>
          </a:prstGeom>
          <a:noFill/>
          <a:ln>
            <a:noFill/>
          </a:ln>
        </p:spPr>
      </p:pic>
      <p:grpSp>
        <p:nvGrpSpPr>
          <p:cNvPr id="154" name="Google Shape;154;p6"/>
          <p:cNvGrpSpPr/>
          <p:nvPr/>
        </p:nvGrpSpPr>
        <p:grpSpPr>
          <a:xfrm>
            <a:off x="8424050" y="346575"/>
            <a:ext cx="251100" cy="4450350"/>
            <a:chOff x="8299000" y="346575"/>
            <a:chExt cx="251100" cy="4450350"/>
          </a:xfrm>
        </p:grpSpPr>
        <p:cxnSp>
          <p:nvCxnSpPr>
            <p:cNvPr id="155" name="Google Shape;155;p6"/>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56" name="Google Shape;156;p6"/>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6"/>
          <p:cNvGrpSpPr/>
          <p:nvPr/>
        </p:nvGrpSpPr>
        <p:grpSpPr>
          <a:xfrm>
            <a:off x="468900" y="346575"/>
            <a:ext cx="251100" cy="4450350"/>
            <a:chOff x="593900" y="346575"/>
            <a:chExt cx="251100" cy="4450350"/>
          </a:xfrm>
        </p:grpSpPr>
        <p:cxnSp>
          <p:nvCxnSpPr>
            <p:cNvPr id="159" name="Google Shape;159;p6"/>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60" name="Google Shape;160;p6"/>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6"/>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p7"/>
          <p:cNvPicPr preferRelativeResize="0"/>
          <p:nvPr/>
        </p:nvPicPr>
        <p:blipFill rotWithShape="1">
          <a:blip r:embed="rId3">
            <a:alphaModFix/>
          </a:blip>
          <a:srcRect b="0" l="8200" r="8208" t="0"/>
          <a:stretch/>
        </p:blipFill>
        <p:spPr>
          <a:xfrm rot="682774">
            <a:off x="6148350" y="-907525"/>
            <a:ext cx="2465873" cy="2191325"/>
          </a:xfrm>
          <a:prstGeom prst="rect">
            <a:avLst/>
          </a:prstGeom>
          <a:noFill/>
          <a:ln>
            <a:noFill/>
          </a:ln>
        </p:spPr>
      </p:pic>
      <p:pic>
        <p:nvPicPr>
          <p:cNvPr id="165" name="Google Shape;165;p7"/>
          <p:cNvPicPr preferRelativeResize="0"/>
          <p:nvPr/>
        </p:nvPicPr>
        <p:blipFill rotWithShape="1">
          <a:blip r:embed="rId4">
            <a:alphaModFix/>
          </a:blip>
          <a:srcRect b="0" l="19323" r="19330" t="0"/>
          <a:stretch/>
        </p:blipFill>
        <p:spPr>
          <a:xfrm flipH="1" rot="10800000">
            <a:off x="0" y="1061950"/>
            <a:ext cx="1223175" cy="4281325"/>
          </a:xfrm>
          <a:prstGeom prst="rect">
            <a:avLst/>
          </a:prstGeom>
          <a:noFill/>
          <a:ln>
            <a:noFill/>
          </a:ln>
        </p:spPr>
      </p:pic>
      <p:grpSp>
        <p:nvGrpSpPr>
          <p:cNvPr id="166" name="Google Shape;166;p7"/>
          <p:cNvGrpSpPr/>
          <p:nvPr/>
        </p:nvGrpSpPr>
        <p:grpSpPr>
          <a:xfrm>
            <a:off x="8424050" y="346575"/>
            <a:ext cx="251100" cy="4450350"/>
            <a:chOff x="8299000" y="346575"/>
            <a:chExt cx="251100" cy="4450350"/>
          </a:xfrm>
        </p:grpSpPr>
        <p:cxnSp>
          <p:nvCxnSpPr>
            <p:cNvPr id="167" name="Google Shape;167;p7"/>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68" name="Google Shape;168;p7"/>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7"/>
          <p:cNvGrpSpPr/>
          <p:nvPr/>
        </p:nvGrpSpPr>
        <p:grpSpPr>
          <a:xfrm>
            <a:off x="468900" y="346575"/>
            <a:ext cx="251100" cy="4450350"/>
            <a:chOff x="593900" y="346575"/>
            <a:chExt cx="251100" cy="4450350"/>
          </a:xfrm>
        </p:grpSpPr>
        <p:cxnSp>
          <p:nvCxnSpPr>
            <p:cNvPr id="171" name="Google Shape;171;p7"/>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72" name="Google Shape;172;p7"/>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7"/>
          <p:cNvSpPr txBox="1"/>
          <p:nvPr>
            <p:ph type="title"/>
          </p:nvPr>
        </p:nvSpPr>
        <p:spPr>
          <a:xfrm>
            <a:off x="720000" y="1055250"/>
            <a:ext cx="3076800" cy="1806300"/>
          </a:xfrm>
          <a:prstGeom prst="rect">
            <a:avLst/>
          </a:prstGeom>
        </p:spPr>
        <p:txBody>
          <a:bodyPr anchorCtr="0" anchor="ctr" bIns="0" lIns="0" spcFirstLastPara="1" rIns="0" wrap="square" tIns="0">
            <a:noAutofit/>
          </a:bodyPr>
          <a:lstStyle>
            <a:lvl1pPr lvl="0" algn="r">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75" name="Google Shape;175;p7"/>
          <p:cNvSpPr txBox="1"/>
          <p:nvPr>
            <p:ph idx="1" type="subTitle"/>
          </p:nvPr>
        </p:nvSpPr>
        <p:spPr>
          <a:xfrm>
            <a:off x="720000" y="2948400"/>
            <a:ext cx="3076800" cy="1213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p8"/>
          <p:cNvPicPr preferRelativeResize="0"/>
          <p:nvPr/>
        </p:nvPicPr>
        <p:blipFill rotWithShape="1">
          <a:blip r:embed="rId3">
            <a:alphaModFix/>
          </a:blip>
          <a:srcRect b="0" l="8976" r="8968" t="0"/>
          <a:stretch/>
        </p:blipFill>
        <p:spPr>
          <a:xfrm rot="2700000">
            <a:off x="-489251" y="2916751"/>
            <a:ext cx="2069575" cy="2226749"/>
          </a:xfrm>
          <a:prstGeom prst="rect">
            <a:avLst/>
          </a:prstGeom>
          <a:noFill/>
          <a:ln>
            <a:noFill/>
          </a:ln>
        </p:spPr>
      </p:pic>
      <p:grpSp>
        <p:nvGrpSpPr>
          <p:cNvPr id="178" name="Google Shape;178;p8"/>
          <p:cNvGrpSpPr/>
          <p:nvPr/>
        </p:nvGrpSpPr>
        <p:grpSpPr>
          <a:xfrm>
            <a:off x="8424050" y="346575"/>
            <a:ext cx="251100" cy="4450350"/>
            <a:chOff x="8299000" y="346575"/>
            <a:chExt cx="251100" cy="4450350"/>
          </a:xfrm>
        </p:grpSpPr>
        <p:cxnSp>
          <p:nvCxnSpPr>
            <p:cNvPr id="179" name="Google Shape;179;p8"/>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80" name="Google Shape;180;p8"/>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8"/>
          <p:cNvGrpSpPr/>
          <p:nvPr/>
        </p:nvGrpSpPr>
        <p:grpSpPr>
          <a:xfrm>
            <a:off x="468900" y="346575"/>
            <a:ext cx="251100" cy="4450350"/>
            <a:chOff x="593900" y="346575"/>
            <a:chExt cx="251100" cy="4450350"/>
          </a:xfrm>
        </p:grpSpPr>
        <p:cxnSp>
          <p:nvCxnSpPr>
            <p:cNvPr id="183" name="Google Shape;183;p8"/>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84" name="Google Shape;184;p8"/>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8"/>
          <p:cNvSpPr txBox="1"/>
          <p:nvPr>
            <p:ph type="title"/>
          </p:nvPr>
        </p:nvSpPr>
        <p:spPr>
          <a:xfrm>
            <a:off x="2238900" y="1734788"/>
            <a:ext cx="4653600" cy="1053900"/>
          </a:xfrm>
          <a:prstGeom prst="rect">
            <a:avLst/>
          </a:prstGeom>
        </p:spPr>
        <p:txBody>
          <a:bodyPr anchorCtr="0" anchor="ctr" bIns="0" lIns="0" spcFirstLastPara="1" rIns="0" wrap="square" tIns="0">
            <a:noAutofit/>
          </a:bodyPr>
          <a:lstStyle>
            <a:lvl1pPr lvl="0" algn="ctr">
              <a:spcBef>
                <a:spcPts val="0"/>
              </a:spcBef>
              <a:spcAft>
                <a:spcPts val="0"/>
              </a:spcAft>
              <a:buSzPts val="4800"/>
              <a:buNone/>
              <a:defRPr sz="57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87" name="Shape 187"/>
        <p:cNvGrpSpPr/>
        <p:nvPr/>
      </p:nvGrpSpPr>
      <p:grpSpPr>
        <a:xfrm>
          <a:off x="0" y="0"/>
          <a:ext cx="0" cy="0"/>
          <a:chOff x="0" y="0"/>
          <a:chExt cx="0" cy="0"/>
        </a:xfrm>
      </p:grpSpPr>
      <p:pic>
        <p:nvPicPr>
          <p:cNvPr id="188" name="Google Shape;188;p9"/>
          <p:cNvPicPr preferRelativeResize="0"/>
          <p:nvPr/>
        </p:nvPicPr>
        <p:blipFill>
          <a:blip r:embed="rId3">
            <a:alphaModFix/>
          </a:blip>
          <a:stretch>
            <a:fillRect/>
          </a:stretch>
        </p:blipFill>
        <p:spPr>
          <a:xfrm>
            <a:off x="0" y="3731850"/>
            <a:ext cx="1686260" cy="1411650"/>
          </a:xfrm>
          <a:prstGeom prst="rect">
            <a:avLst/>
          </a:prstGeom>
          <a:noFill/>
          <a:ln>
            <a:noFill/>
          </a:ln>
        </p:spPr>
      </p:pic>
      <p:pic>
        <p:nvPicPr>
          <p:cNvPr id="189" name="Google Shape;189;p9"/>
          <p:cNvPicPr preferRelativeResize="0"/>
          <p:nvPr/>
        </p:nvPicPr>
        <p:blipFill rotWithShape="1">
          <a:blip r:embed="rId4">
            <a:alphaModFix/>
          </a:blip>
          <a:srcRect b="26937" l="18850" r="36330" t="0"/>
          <a:stretch/>
        </p:blipFill>
        <p:spPr>
          <a:xfrm flipH="1">
            <a:off x="8108075" y="-1230825"/>
            <a:ext cx="1035925" cy="3625900"/>
          </a:xfrm>
          <a:prstGeom prst="rect">
            <a:avLst/>
          </a:prstGeom>
          <a:noFill/>
          <a:ln>
            <a:noFill/>
          </a:ln>
        </p:spPr>
      </p:pic>
      <p:grpSp>
        <p:nvGrpSpPr>
          <p:cNvPr id="190" name="Google Shape;190;p9"/>
          <p:cNvGrpSpPr/>
          <p:nvPr/>
        </p:nvGrpSpPr>
        <p:grpSpPr>
          <a:xfrm>
            <a:off x="8424050" y="346575"/>
            <a:ext cx="251100" cy="4450350"/>
            <a:chOff x="8299000" y="346575"/>
            <a:chExt cx="251100" cy="4450350"/>
          </a:xfrm>
        </p:grpSpPr>
        <p:cxnSp>
          <p:nvCxnSpPr>
            <p:cNvPr id="191" name="Google Shape;191;p9"/>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92" name="Google Shape;192;p9"/>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9"/>
          <p:cNvGrpSpPr/>
          <p:nvPr/>
        </p:nvGrpSpPr>
        <p:grpSpPr>
          <a:xfrm>
            <a:off x="468900" y="346575"/>
            <a:ext cx="251100" cy="4450350"/>
            <a:chOff x="593900" y="346575"/>
            <a:chExt cx="251100" cy="4450350"/>
          </a:xfrm>
        </p:grpSpPr>
        <p:cxnSp>
          <p:nvCxnSpPr>
            <p:cNvPr id="195" name="Google Shape;195;p9"/>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196" name="Google Shape;196;p9"/>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9"/>
          <p:cNvSpPr txBox="1"/>
          <p:nvPr>
            <p:ph type="title"/>
          </p:nvPr>
        </p:nvSpPr>
        <p:spPr>
          <a:xfrm>
            <a:off x="4219450" y="1411650"/>
            <a:ext cx="4204500" cy="841800"/>
          </a:xfrm>
          <a:prstGeom prst="rect">
            <a:avLst/>
          </a:prstGeom>
        </p:spPr>
        <p:txBody>
          <a:bodyPr anchorCtr="0" anchor="ctr" bIns="0" lIns="0" spcFirstLastPara="1" rIns="0" wrap="square" tIns="0">
            <a:noAutofit/>
          </a:bodyPr>
          <a:lstStyle>
            <a:lvl1pPr lvl="0" rtl="0" algn="r">
              <a:spcBef>
                <a:spcPts val="0"/>
              </a:spcBef>
              <a:spcAft>
                <a:spcPts val="0"/>
              </a:spcAft>
              <a:buSzPts val="4500"/>
              <a:buNone/>
              <a:defRPr sz="3700"/>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p:txBody>
      </p:sp>
      <p:sp>
        <p:nvSpPr>
          <p:cNvPr id="199" name="Google Shape;199;p9"/>
          <p:cNvSpPr txBox="1"/>
          <p:nvPr>
            <p:ph idx="1" type="subTitle"/>
          </p:nvPr>
        </p:nvSpPr>
        <p:spPr>
          <a:xfrm>
            <a:off x="4219450" y="2253450"/>
            <a:ext cx="4204500" cy="1478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10"/>
          <p:cNvPicPr preferRelativeResize="0"/>
          <p:nvPr/>
        </p:nvPicPr>
        <p:blipFill rotWithShape="1">
          <a:blip r:embed="rId3">
            <a:alphaModFix/>
          </a:blip>
          <a:srcRect b="-7349" l="-1418" r="13335" t="7350"/>
          <a:stretch/>
        </p:blipFill>
        <p:spPr>
          <a:xfrm rot="3021967">
            <a:off x="6707121" y="-650758"/>
            <a:ext cx="1732129" cy="2381514"/>
          </a:xfrm>
          <a:prstGeom prst="rect">
            <a:avLst/>
          </a:prstGeom>
          <a:noFill/>
          <a:ln>
            <a:noFill/>
          </a:ln>
        </p:spPr>
      </p:pic>
      <p:pic>
        <p:nvPicPr>
          <p:cNvPr id="202" name="Google Shape;202;p10"/>
          <p:cNvPicPr preferRelativeResize="0"/>
          <p:nvPr/>
        </p:nvPicPr>
        <p:blipFill rotWithShape="1">
          <a:blip r:embed="rId4">
            <a:alphaModFix/>
          </a:blip>
          <a:srcRect b="7058" l="20379" r="10089" t="7067"/>
          <a:stretch/>
        </p:blipFill>
        <p:spPr>
          <a:xfrm flipH="1" rot="-5400000">
            <a:off x="912112" y="4573938"/>
            <a:ext cx="1879100" cy="1948424"/>
          </a:xfrm>
          <a:prstGeom prst="rect">
            <a:avLst/>
          </a:prstGeom>
          <a:noFill/>
          <a:ln>
            <a:noFill/>
          </a:ln>
        </p:spPr>
      </p:pic>
      <p:grpSp>
        <p:nvGrpSpPr>
          <p:cNvPr id="203" name="Google Shape;203;p10"/>
          <p:cNvGrpSpPr/>
          <p:nvPr/>
        </p:nvGrpSpPr>
        <p:grpSpPr>
          <a:xfrm>
            <a:off x="8424050" y="346575"/>
            <a:ext cx="251100" cy="4450350"/>
            <a:chOff x="8299000" y="346575"/>
            <a:chExt cx="251100" cy="4450350"/>
          </a:xfrm>
        </p:grpSpPr>
        <p:cxnSp>
          <p:nvCxnSpPr>
            <p:cNvPr id="204" name="Google Shape;204;p10"/>
            <p:cNvCxnSpPr/>
            <p:nvPr/>
          </p:nvCxnSpPr>
          <p:spPr>
            <a:xfrm rot="10800000">
              <a:off x="84245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205" name="Google Shape;205;p10"/>
            <p:cNvSpPr/>
            <p:nvPr/>
          </p:nvSpPr>
          <p:spPr>
            <a:xfrm>
              <a:off x="8299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a:off x="82990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0"/>
          <p:cNvGrpSpPr/>
          <p:nvPr/>
        </p:nvGrpSpPr>
        <p:grpSpPr>
          <a:xfrm>
            <a:off x="468900" y="346575"/>
            <a:ext cx="251100" cy="4450350"/>
            <a:chOff x="593900" y="346575"/>
            <a:chExt cx="251100" cy="4450350"/>
          </a:xfrm>
        </p:grpSpPr>
        <p:cxnSp>
          <p:nvCxnSpPr>
            <p:cNvPr id="208" name="Google Shape;208;p10"/>
            <p:cNvCxnSpPr/>
            <p:nvPr/>
          </p:nvCxnSpPr>
          <p:spPr>
            <a:xfrm rot="10800000">
              <a:off x="719450" y="741000"/>
              <a:ext cx="0" cy="3661500"/>
            </a:xfrm>
            <a:prstGeom prst="straightConnector1">
              <a:avLst/>
            </a:prstGeom>
            <a:noFill/>
            <a:ln cap="flat" cmpd="sng" w="9525">
              <a:solidFill>
                <a:schemeClr val="accent3"/>
              </a:solidFill>
              <a:prstDash val="solid"/>
              <a:round/>
              <a:headEnd len="med" w="med" type="none"/>
              <a:tailEnd len="med" w="med" type="none"/>
            </a:ln>
          </p:spPr>
        </p:cxnSp>
        <p:sp>
          <p:nvSpPr>
            <p:cNvPr id="209" name="Google Shape;209;p10"/>
            <p:cNvSpPr/>
            <p:nvPr/>
          </p:nvSpPr>
          <p:spPr>
            <a:xfrm>
              <a:off x="5939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a:off x="593900" y="454582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10"/>
          <p:cNvSpPr txBox="1"/>
          <p:nvPr>
            <p:ph type="title"/>
          </p:nvPr>
        </p:nvSpPr>
        <p:spPr>
          <a:xfrm>
            <a:off x="720000" y="911100"/>
            <a:ext cx="3065700" cy="3321300"/>
          </a:xfrm>
          <a:prstGeom prst="rect">
            <a:avLst/>
          </a:prstGeom>
        </p:spPr>
        <p:txBody>
          <a:bodyPr anchorCtr="0" anchor="ctr" bIns="0" lIns="0" spcFirstLastPara="1" rIns="0" wrap="square" tIns="0">
            <a:noAutofit/>
          </a:bodyPr>
          <a:lstStyle>
            <a:lvl1pPr lvl="0" rtl="0">
              <a:spcBef>
                <a:spcPts val="0"/>
              </a:spcBef>
              <a:spcAft>
                <a:spcPts val="0"/>
              </a:spcAft>
              <a:buSzPts val="4800"/>
              <a:buNone/>
              <a:defRPr sz="3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12" name="Google Shape;212;p10"/>
          <p:cNvGrpSpPr/>
          <p:nvPr/>
        </p:nvGrpSpPr>
        <p:grpSpPr>
          <a:xfrm>
            <a:off x="5922755" y="4603492"/>
            <a:ext cx="710983" cy="135753"/>
            <a:chOff x="5422317" y="4563500"/>
            <a:chExt cx="432366" cy="82550"/>
          </a:xfrm>
        </p:grpSpPr>
        <p:sp>
          <p:nvSpPr>
            <p:cNvPr id="213" name="Google Shape;213;p10"/>
            <p:cNvSpPr/>
            <p:nvPr/>
          </p:nvSpPr>
          <p:spPr>
            <a:xfrm>
              <a:off x="54223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a:off x="54223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54223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54541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54542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54541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a:off x="54860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a:off x="54860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54860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55179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p:nvPr/>
          </p:nvSpPr>
          <p:spPr>
            <a:xfrm>
              <a:off x="55179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a:off x="55179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a:off x="55498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55498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a:off x="55498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
            <p:cNvSpPr/>
            <p:nvPr/>
          </p:nvSpPr>
          <p:spPr>
            <a:xfrm>
              <a:off x="55816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
            <p:cNvSpPr/>
            <p:nvPr/>
          </p:nvSpPr>
          <p:spPr>
            <a:xfrm>
              <a:off x="55817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p:nvPr/>
          </p:nvSpPr>
          <p:spPr>
            <a:xfrm>
              <a:off x="55816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a:off x="56135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
            <p:cNvSpPr/>
            <p:nvPr/>
          </p:nvSpPr>
          <p:spPr>
            <a:xfrm>
              <a:off x="56135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p:nvPr/>
          </p:nvSpPr>
          <p:spPr>
            <a:xfrm>
              <a:off x="56135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p:nvPr/>
          </p:nvSpPr>
          <p:spPr>
            <a:xfrm>
              <a:off x="56490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
            <p:cNvSpPr/>
            <p:nvPr/>
          </p:nvSpPr>
          <p:spPr>
            <a:xfrm>
              <a:off x="56490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
            <p:cNvSpPr/>
            <p:nvPr/>
          </p:nvSpPr>
          <p:spPr>
            <a:xfrm>
              <a:off x="56490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
            <p:cNvSpPr/>
            <p:nvPr/>
          </p:nvSpPr>
          <p:spPr>
            <a:xfrm>
              <a:off x="56808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
            <p:cNvSpPr/>
            <p:nvPr/>
          </p:nvSpPr>
          <p:spPr>
            <a:xfrm>
              <a:off x="56809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
            <p:cNvSpPr/>
            <p:nvPr/>
          </p:nvSpPr>
          <p:spPr>
            <a:xfrm>
              <a:off x="56808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0"/>
            <p:cNvSpPr/>
            <p:nvPr/>
          </p:nvSpPr>
          <p:spPr>
            <a:xfrm>
              <a:off x="57127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0"/>
            <p:cNvSpPr/>
            <p:nvPr/>
          </p:nvSpPr>
          <p:spPr>
            <a:xfrm>
              <a:off x="57127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a:off x="57127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
            <p:cNvSpPr/>
            <p:nvPr/>
          </p:nvSpPr>
          <p:spPr>
            <a:xfrm>
              <a:off x="574464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
            <p:cNvSpPr/>
            <p:nvPr/>
          </p:nvSpPr>
          <p:spPr>
            <a:xfrm>
              <a:off x="574465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a:off x="574464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a:off x="577652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a:off x="577653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a:off x="577651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a:off x="5808399"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a:off x="5808408"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a:off x="5808392"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a:off x="5840274" y="456350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5840283" y="4597575"/>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a:off x="5840267" y="4631650"/>
              <a:ext cx="14400" cy="1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30200" lvl="0" marL="457200">
              <a:lnSpc>
                <a:spcPct val="115000"/>
              </a:lnSpc>
              <a:spcBef>
                <a:spcPts val="0"/>
              </a:spcBef>
              <a:spcAft>
                <a:spcPts val="0"/>
              </a:spcAft>
              <a:buClr>
                <a:schemeClr val="dk2"/>
              </a:buClr>
              <a:buSzPts val="1600"/>
              <a:buFont typeface="Cairo"/>
              <a:buChar char="●"/>
              <a:defRPr sz="1600">
                <a:solidFill>
                  <a:schemeClr val="dk2"/>
                </a:solidFill>
                <a:latin typeface="Cairo"/>
                <a:ea typeface="Cairo"/>
                <a:cs typeface="Cairo"/>
                <a:sym typeface="Cairo"/>
              </a:defRPr>
            </a:lvl1pPr>
            <a:lvl2pPr indent="-330200" lvl="1" marL="914400">
              <a:lnSpc>
                <a:spcPct val="115000"/>
              </a:lnSpc>
              <a:spcBef>
                <a:spcPts val="1600"/>
              </a:spcBef>
              <a:spcAft>
                <a:spcPts val="0"/>
              </a:spcAft>
              <a:buClr>
                <a:schemeClr val="dk2"/>
              </a:buClr>
              <a:buSzPts val="1600"/>
              <a:buFont typeface="Cairo"/>
              <a:buChar char="○"/>
              <a:defRPr sz="1600">
                <a:solidFill>
                  <a:schemeClr val="dk2"/>
                </a:solidFill>
                <a:latin typeface="Cairo"/>
                <a:ea typeface="Cairo"/>
                <a:cs typeface="Cairo"/>
                <a:sym typeface="Cairo"/>
              </a:defRPr>
            </a:lvl2pPr>
            <a:lvl3pPr indent="-330200" lvl="2" marL="1371600">
              <a:lnSpc>
                <a:spcPct val="115000"/>
              </a:lnSpc>
              <a:spcBef>
                <a:spcPts val="1600"/>
              </a:spcBef>
              <a:spcAft>
                <a:spcPts val="0"/>
              </a:spcAft>
              <a:buClr>
                <a:schemeClr val="dk2"/>
              </a:buClr>
              <a:buSzPts val="1600"/>
              <a:buFont typeface="Cairo"/>
              <a:buChar char="■"/>
              <a:defRPr sz="1600">
                <a:solidFill>
                  <a:schemeClr val="dk2"/>
                </a:solidFill>
                <a:latin typeface="Cairo"/>
                <a:ea typeface="Cairo"/>
                <a:cs typeface="Cairo"/>
                <a:sym typeface="Cairo"/>
              </a:defRPr>
            </a:lvl3pPr>
            <a:lvl4pPr indent="-330200" lvl="3" marL="1828800">
              <a:lnSpc>
                <a:spcPct val="115000"/>
              </a:lnSpc>
              <a:spcBef>
                <a:spcPts val="1600"/>
              </a:spcBef>
              <a:spcAft>
                <a:spcPts val="0"/>
              </a:spcAft>
              <a:buClr>
                <a:schemeClr val="dk2"/>
              </a:buClr>
              <a:buSzPts val="1600"/>
              <a:buFont typeface="Cairo"/>
              <a:buChar char="●"/>
              <a:defRPr sz="1600">
                <a:solidFill>
                  <a:schemeClr val="dk2"/>
                </a:solidFill>
                <a:latin typeface="Cairo"/>
                <a:ea typeface="Cairo"/>
                <a:cs typeface="Cairo"/>
                <a:sym typeface="Cairo"/>
              </a:defRPr>
            </a:lvl4pPr>
            <a:lvl5pPr indent="-330200" lvl="4" marL="2286000">
              <a:lnSpc>
                <a:spcPct val="115000"/>
              </a:lnSpc>
              <a:spcBef>
                <a:spcPts val="1600"/>
              </a:spcBef>
              <a:spcAft>
                <a:spcPts val="0"/>
              </a:spcAft>
              <a:buClr>
                <a:schemeClr val="dk2"/>
              </a:buClr>
              <a:buSzPts val="1600"/>
              <a:buFont typeface="Cairo"/>
              <a:buChar char="○"/>
              <a:defRPr sz="1600">
                <a:solidFill>
                  <a:schemeClr val="dk2"/>
                </a:solidFill>
                <a:latin typeface="Cairo"/>
                <a:ea typeface="Cairo"/>
                <a:cs typeface="Cairo"/>
                <a:sym typeface="Cairo"/>
              </a:defRPr>
            </a:lvl5pPr>
            <a:lvl6pPr indent="-330200" lvl="5" marL="2743200">
              <a:lnSpc>
                <a:spcPct val="115000"/>
              </a:lnSpc>
              <a:spcBef>
                <a:spcPts val="1600"/>
              </a:spcBef>
              <a:spcAft>
                <a:spcPts val="0"/>
              </a:spcAft>
              <a:buClr>
                <a:schemeClr val="dk2"/>
              </a:buClr>
              <a:buSzPts val="1600"/>
              <a:buFont typeface="Cairo"/>
              <a:buChar char="■"/>
              <a:defRPr sz="1600">
                <a:solidFill>
                  <a:schemeClr val="dk2"/>
                </a:solidFill>
                <a:latin typeface="Cairo"/>
                <a:ea typeface="Cairo"/>
                <a:cs typeface="Cairo"/>
                <a:sym typeface="Cairo"/>
              </a:defRPr>
            </a:lvl6pPr>
            <a:lvl7pPr indent="-330200" lvl="6" marL="3200400">
              <a:lnSpc>
                <a:spcPct val="115000"/>
              </a:lnSpc>
              <a:spcBef>
                <a:spcPts val="1600"/>
              </a:spcBef>
              <a:spcAft>
                <a:spcPts val="0"/>
              </a:spcAft>
              <a:buClr>
                <a:schemeClr val="dk2"/>
              </a:buClr>
              <a:buSzPts val="1600"/>
              <a:buFont typeface="Cairo"/>
              <a:buChar char="●"/>
              <a:defRPr sz="1600">
                <a:solidFill>
                  <a:schemeClr val="dk2"/>
                </a:solidFill>
                <a:latin typeface="Cairo"/>
                <a:ea typeface="Cairo"/>
                <a:cs typeface="Cairo"/>
                <a:sym typeface="Cairo"/>
              </a:defRPr>
            </a:lvl7pPr>
            <a:lvl8pPr indent="-330200" lvl="7" marL="3657600">
              <a:lnSpc>
                <a:spcPct val="115000"/>
              </a:lnSpc>
              <a:spcBef>
                <a:spcPts val="1600"/>
              </a:spcBef>
              <a:spcAft>
                <a:spcPts val="0"/>
              </a:spcAft>
              <a:buClr>
                <a:schemeClr val="dk2"/>
              </a:buClr>
              <a:buSzPts val="1600"/>
              <a:buFont typeface="Cairo"/>
              <a:buChar char="○"/>
              <a:defRPr sz="1600">
                <a:solidFill>
                  <a:schemeClr val="dk2"/>
                </a:solidFill>
                <a:latin typeface="Cairo"/>
                <a:ea typeface="Cairo"/>
                <a:cs typeface="Cairo"/>
                <a:sym typeface="Cairo"/>
              </a:defRPr>
            </a:lvl8pPr>
            <a:lvl9pPr indent="-330200" lvl="8" marL="4114800">
              <a:lnSpc>
                <a:spcPct val="115000"/>
              </a:lnSpc>
              <a:spcBef>
                <a:spcPts val="1600"/>
              </a:spcBef>
              <a:spcAft>
                <a:spcPts val="1600"/>
              </a:spcAft>
              <a:buClr>
                <a:schemeClr val="dk2"/>
              </a:buClr>
              <a:buSzPts val="1600"/>
              <a:buFont typeface="Cairo"/>
              <a:buChar char="■"/>
              <a:defRPr sz="1600">
                <a:solidFill>
                  <a:schemeClr val="dk2"/>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3.pn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1.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2.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4.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4.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kaggle.com/datasets/adityadesai13/used-car-dataset-ford-and-merced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28"/>
          <p:cNvSpPr/>
          <p:nvPr/>
        </p:nvSpPr>
        <p:spPr>
          <a:xfrm rot="-1571709">
            <a:off x="1537909" y="1310297"/>
            <a:ext cx="6068234" cy="204631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txBox="1"/>
          <p:nvPr>
            <p:ph type="ctrTitle"/>
          </p:nvPr>
        </p:nvSpPr>
        <p:spPr>
          <a:xfrm>
            <a:off x="910350" y="2195700"/>
            <a:ext cx="7323300" cy="74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 sz="2500">
                <a:latin typeface="Archivo Black"/>
                <a:ea typeface="Archivo Black"/>
                <a:cs typeface="Archivo Black"/>
                <a:sym typeface="Archivo Black"/>
              </a:rPr>
              <a:t>Metode Gaussian Naive Bayes Classifier</a:t>
            </a:r>
            <a:endParaRPr b="0" sz="2500">
              <a:latin typeface="Archivo Black"/>
              <a:ea typeface="Archivo Black"/>
              <a:cs typeface="Archivo Black"/>
              <a:sym typeface="Archivo Black"/>
            </a:endParaRPr>
          </a:p>
        </p:txBody>
      </p:sp>
      <p:sp>
        <p:nvSpPr>
          <p:cNvPr id="652" name="Google Shape;652;p28"/>
          <p:cNvSpPr txBox="1"/>
          <p:nvPr>
            <p:ph idx="1" type="subTitle"/>
          </p:nvPr>
        </p:nvSpPr>
        <p:spPr>
          <a:xfrm>
            <a:off x="2206225" y="2916738"/>
            <a:ext cx="4731600" cy="495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Here is where your presentation begins</a:t>
            </a:r>
            <a:endParaRPr/>
          </a:p>
        </p:txBody>
      </p:sp>
      <p:sp>
        <p:nvSpPr>
          <p:cNvPr id="653" name="Google Shape;653;p28"/>
          <p:cNvSpPr/>
          <p:nvPr/>
        </p:nvSpPr>
        <p:spPr>
          <a:xfrm>
            <a:off x="6851151" y="4603503"/>
            <a:ext cx="1230448" cy="135750"/>
          </a:xfrm>
          <a:prstGeom prst="rect">
            <a:avLst/>
          </a:prstGeom>
        </p:spPr>
        <p:txBody>
          <a:bodyPr>
            <a:prstTxWarp prst="textPlain"/>
          </a:bodyPr>
          <a:lstStyle/>
          <a:p>
            <a:pPr lvl="0" algn="ctr"/>
            <a:r>
              <a:rPr b="1" i="0">
                <a:ln>
                  <a:noFill/>
                </a:ln>
                <a:solidFill>
                  <a:schemeClr val="dk1"/>
                </a:solidFill>
                <a:latin typeface="Michroma"/>
              </a:rPr>
              <a:t>CHROME</a:t>
            </a:r>
          </a:p>
        </p:txBody>
      </p:sp>
      <p:grpSp>
        <p:nvGrpSpPr>
          <p:cNvPr id="654" name="Google Shape;654;p28"/>
          <p:cNvGrpSpPr/>
          <p:nvPr/>
        </p:nvGrpSpPr>
        <p:grpSpPr>
          <a:xfrm>
            <a:off x="974350" y="3714926"/>
            <a:ext cx="495600" cy="495600"/>
            <a:chOff x="1347175" y="2128426"/>
            <a:chExt cx="495600" cy="495600"/>
          </a:xfrm>
        </p:grpSpPr>
        <p:sp>
          <p:nvSpPr>
            <p:cNvPr id="655" name="Google Shape;655;p28"/>
            <p:cNvSpPr/>
            <p:nvPr/>
          </p:nvSpPr>
          <p:spPr>
            <a:xfrm>
              <a:off x="1369525" y="2150725"/>
              <a:ext cx="450900" cy="450900"/>
            </a:xfrm>
            <a:prstGeom prst="star4">
              <a:avLst>
                <a:gd fmla="val 35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rot="2700000">
              <a:off x="1419754" y="2201005"/>
              <a:ext cx="350442" cy="350442"/>
            </a:xfrm>
            <a:prstGeom prst="star4">
              <a:avLst>
                <a:gd fmla="val 388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28"/>
          <p:cNvSpPr/>
          <p:nvPr/>
        </p:nvSpPr>
        <p:spPr>
          <a:xfrm>
            <a:off x="1067351" y="404253"/>
            <a:ext cx="787848" cy="130636"/>
          </a:xfrm>
          <a:prstGeom prst="rect">
            <a:avLst/>
          </a:prstGeom>
        </p:spPr>
        <p:txBody>
          <a:bodyPr>
            <a:prstTxWarp prst="textPlain"/>
          </a:bodyPr>
          <a:lstStyle/>
          <a:p>
            <a:pPr lvl="0" algn="ctr"/>
            <a:r>
              <a:rPr b="1" i="0">
                <a:ln>
                  <a:noFill/>
                </a:ln>
                <a:solidFill>
                  <a:schemeClr val="dk1"/>
                </a:solidFill>
                <a:latin typeface="Michroma"/>
              </a:rPr>
              <a:t>DARK</a:t>
            </a:r>
          </a:p>
        </p:txBody>
      </p:sp>
      <p:sp>
        <p:nvSpPr>
          <p:cNvPr id="658" name="Google Shape;658;p28"/>
          <p:cNvSpPr/>
          <p:nvPr/>
        </p:nvSpPr>
        <p:spPr>
          <a:xfrm>
            <a:off x="7951475" y="2596363"/>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1696850" y="1824700"/>
            <a:ext cx="5750310" cy="495600"/>
          </a:xfrm>
          <a:prstGeom prst="rect">
            <a:avLst/>
          </a:prstGeom>
        </p:spPr>
        <p:txBody>
          <a:bodyPr>
            <a:prstTxWarp prst="textPlain"/>
          </a:bodyPr>
          <a:lstStyle/>
          <a:p>
            <a:pPr lvl="0" algn="ctr"/>
            <a:r>
              <a:rPr b="0" i="0">
                <a:ln>
                  <a:noFill/>
                </a:ln>
                <a:gradFill>
                  <a:gsLst>
                    <a:gs pos="0">
                      <a:schemeClr val="accent1"/>
                    </a:gs>
                    <a:gs pos="50000">
                      <a:schemeClr val="lt2"/>
                    </a:gs>
                    <a:gs pos="100000">
                      <a:schemeClr val="accent4"/>
                    </a:gs>
                  </a:gsLst>
                  <a:lin ang="5400012" scaled="0"/>
                </a:gradFill>
                <a:latin typeface="Archivo Black"/>
              </a:rPr>
              <a:t>Prediksi Penjualan Mobil Bekas menggunakan</a:t>
            </a:r>
          </a:p>
        </p:txBody>
      </p:sp>
      <p:pic>
        <p:nvPicPr>
          <p:cNvPr id="660" name="Google Shape;660;p28"/>
          <p:cNvPicPr preferRelativeResize="0"/>
          <p:nvPr/>
        </p:nvPicPr>
        <p:blipFill>
          <a:blip r:embed="rId3">
            <a:alphaModFix/>
          </a:blip>
          <a:stretch>
            <a:fillRect/>
          </a:stretch>
        </p:blipFill>
        <p:spPr>
          <a:xfrm flipH="1" rot="-1029707">
            <a:off x="5143827" y="-481773"/>
            <a:ext cx="2801495" cy="28014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7"/>
          <p:cNvSpPr txBox="1"/>
          <p:nvPr>
            <p:ph idx="2" type="title"/>
          </p:nvPr>
        </p:nvSpPr>
        <p:spPr>
          <a:xfrm>
            <a:off x="61600" y="896050"/>
            <a:ext cx="2321100" cy="2586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Berikut merupakan keadaan dataset sebelum dan sesudah preprocessing :</a:t>
            </a:r>
            <a:endParaRPr/>
          </a:p>
        </p:txBody>
      </p:sp>
      <p:sp>
        <p:nvSpPr>
          <p:cNvPr id="771" name="Google Shape;771;p37"/>
          <p:cNvSpPr/>
          <p:nvPr/>
        </p:nvSpPr>
        <p:spPr>
          <a:xfrm>
            <a:off x="5608688" y="289575"/>
            <a:ext cx="2472900" cy="3651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6851151" y="4603503"/>
            <a:ext cx="1230448" cy="135750"/>
          </a:xfrm>
          <a:prstGeom prst="rect">
            <a:avLst/>
          </a:prstGeom>
        </p:spPr>
        <p:txBody>
          <a:bodyPr>
            <a:prstTxWarp prst="textPlain"/>
          </a:bodyPr>
          <a:lstStyle/>
          <a:p>
            <a:pPr lvl="0" algn="ctr"/>
            <a:r>
              <a:rPr b="1" i="0">
                <a:ln>
                  <a:noFill/>
                </a:ln>
                <a:solidFill>
                  <a:schemeClr val="accent1"/>
                </a:solidFill>
                <a:latin typeface="Michroma"/>
              </a:rPr>
              <a:t>CHROME</a:t>
            </a:r>
          </a:p>
        </p:txBody>
      </p:sp>
      <p:sp>
        <p:nvSpPr>
          <p:cNvPr id="773" name="Google Shape;773;p37"/>
          <p:cNvSpPr/>
          <p:nvPr/>
        </p:nvSpPr>
        <p:spPr>
          <a:xfrm>
            <a:off x="1067351" y="404253"/>
            <a:ext cx="787848" cy="130636"/>
          </a:xfrm>
          <a:prstGeom prst="rect">
            <a:avLst/>
          </a:prstGeom>
        </p:spPr>
        <p:txBody>
          <a:bodyPr>
            <a:prstTxWarp prst="textPlain"/>
          </a:bodyPr>
          <a:lstStyle/>
          <a:p>
            <a:pPr lvl="0" algn="ctr"/>
            <a:r>
              <a:rPr b="1" i="0">
                <a:ln>
                  <a:noFill/>
                </a:ln>
                <a:solidFill>
                  <a:schemeClr val="accent1"/>
                </a:solidFill>
                <a:latin typeface="Michroma"/>
              </a:rPr>
              <a:t>DARK</a:t>
            </a:r>
          </a:p>
        </p:txBody>
      </p:sp>
      <p:sp>
        <p:nvSpPr>
          <p:cNvPr id="774" name="Google Shape;774;p37"/>
          <p:cNvSpPr/>
          <p:nvPr/>
        </p:nvSpPr>
        <p:spPr>
          <a:xfrm>
            <a:off x="5749300" y="413750"/>
            <a:ext cx="2154206" cy="136150"/>
          </a:xfrm>
          <a:prstGeom prst="rect">
            <a:avLst/>
          </a:prstGeom>
        </p:spPr>
        <p:txBody>
          <a:bodyPr>
            <a:prstTxWarp prst="textPlain"/>
          </a:bodyPr>
          <a:lstStyle/>
          <a:p>
            <a:pPr lvl="0" algn="ctr"/>
            <a:r>
              <a:rPr b="1" i="0">
                <a:ln>
                  <a:noFill/>
                </a:ln>
                <a:solidFill>
                  <a:schemeClr val="accent1"/>
                </a:solidFill>
                <a:latin typeface="Michroma"/>
              </a:rPr>
              <a:t>Data Preprocessing</a:t>
            </a:r>
          </a:p>
        </p:txBody>
      </p:sp>
      <p:sp>
        <p:nvSpPr>
          <p:cNvPr id="775" name="Google Shape;775;p37"/>
          <p:cNvSpPr/>
          <p:nvPr/>
        </p:nvSpPr>
        <p:spPr>
          <a:xfrm>
            <a:off x="4997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 name="Google Shape;776;p37"/>
          <p:cNvGrpSpPr/>
          <p:nvPr/>
        </p:nvGrpSpPr>
        <p:grpSpPr>
          <a:xfrm>
            <a:off x="974350" y="3483026"/>
            <a:ext cx="495600" cy="495600"/>
            <a:chOff x="1347175" y="2128426"/>
            <a:chExt cx="495600" cy="495600"/>
          </a:xfrm>
        </p:grpSpPr>
        <p:sp>
          <p:nvSpPr>
            <p:cNvPr id="777" name="Google Shape;777;p37"/>
            <p:cNvSpPr/>
            <p:nvPr/>
          </p:nvSpPr>
          <p:spPr>
            <a:xfrm>
              <a:off x="1369525" y="2150725"/>
              <a:ext cx="450900" cy="450900"/>
            </a:xfrm>
            <a:prstGeom prst="star4">
              <a:avLst>
                <a:gd fmla="val 35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rot="2700000">
              <a:off x="1419754" y="2201005"/>
              <a:ext cx="350442" cy="350442"/>
            </a:xfrm>
            <a:prstGeom prst="star4">
              <a:avLst>
                <a:gd fmla="val 388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9" name="Google Shape;779;p37"/>
          <p:cNvPicPr preferRelativeResize="0"/>
          <p:nvPr/>
        </p:nvPicPr>
        <p:blipFill>
          <a:blip r:embed="rId3">
            <a:alphaModFix/>
          </a:blip>
          <a:stretch>
            <a:fillRect/>
          </a:stretch>
        </p:blipFill>
        <p:spPr>
          <a:xfrm>
            <a:off x="2531625" y="896051"/>
            <a:ext cx="6413102" cy="392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38"/>
          <p:cNvSpPr/>
          <p:nvPr/>
        </p:nvSpPr>
        <p:spPr>
          <a:xfrm rot="-1571709">
            <a:off x="1537909" y="1310297"/>
            <a:ext cx="6068234" cy="204631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p38"/>
          <p:cNvPicPr preferRelativeResize="0"/>
          <p:nvPr/>
        </p:nvPicPr>
        <p:blipFill rotWithShape="1">
          <a:blip r:embed="rId3">
            <a:alphaModFix/>
          </a:blip>
          <a:srcRect b="30820" l="5311" r="24057" t="1799"/>
          <a:stretch/>
        </p:blipFill>
        <p:spPr>
          <a:xfrm>
            <a:off x="1730850" y="2061825"/>
            <a:ext cx="1022400" cy="1020000"/>
          </a:xfrm>
          <a:prstGeom prst="ellipse">
            <a:avLst/>
          </a:prstGeom>
          <a:noFill/>
          <a:ln>
            <a:noFill/>
          </a:ln>
        </p:spPr>
      </p:pic>
      <p:grpSp>
        <p:nvGrpSpPr>
          <p:cNvPr id="786" name="Google Shape;786;p38"/>
          <p:cNvGrpSpPr/>
          <p:nvPr/>
        </p:nvGrpSpPr>
        <p:grpSpPr>
          <a:xfrm>
            <a:off x="974350" y="3714926"/>
            <a:ext cx="495600" cy="495600"/>
            <a:chOff x="1347175" y="2128426"/>
            <a:chExt cx="495600" cy="495600"/>
          </a:xfrm>
        </p:grpSpPr>
        <p:sp>
          <p:nvSpPr>
            <p:cNvPr id="787" name="Google Shape;787;p38"/>
            <p:cNvSpPr/>
            <p:nvPr/>
          </p:nvSpPr>
          <p:spPr>
            <a:xfrm>
              <a:off x="1369525" y="2150725"/>
              <a:ext cx="450900" cy="450900"/>
            </a:xfrm>
            <a:prstGeom prst="star4">
              <a:avLst>
                <a:gd fmla="val 353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8"/>
            <p:cNvSpPr/>
            <p:nvPr/>
          </p:nvSpPr>
          <p:spPr>
            <a:xfrm rot="2700000">
              <a:off x="1419754" y="2201005"/>
              <a:ext cx="350442" cy="350442"/>
            </a:xfrm>
            <a:prstGeom prst="star4">
              <a:avLst>
                <a:gd fmla="val 388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38"/>
          <p:cNvSpPr txBox="1"/>
          <p:nvPr>
            <p:ph type="title"/>
          </p:nvPr>
        </p:nvSpPr>
        <p:spPr>
          <a:xfrm>
            <a:off x="3156625" y="2031075"/>
            <a:ext cx="4589700" cy="108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Exploratory Data Analysis (EDA)</a:t>
            </a:r>
            <a:endParaRPr/>
          </a:p>
        </p:txBody>
      </p:sp>
      <p:sp>
        <p:nvSpPr>
          <p:cNvPr id="790" name="Google Shape;790;p38"/>
          <p:cNvSpPr txBox="1"/>
          <p:nvPr>
            <p:ph idx="2" type="title"/>
          </p:nvPr>
        </p:nvSpPr>
        <p:spPr>
          <a:xfrm>
            <a:off x="1821688" y="2280675"/>
            <a:ext cx="840600" cy="58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791" name="Google Shape;791;p38"/>
          <p:cNvSpPr/>
          <p:nvPr/>
        </p:nvSpPr>
        <p:spPr>
          <a:xfrm>
            <a:off x="6851151" y="4603503"/>
            <a:ext cx="1230448" cy="135750"/>
          </a:xfrm>
          <a:prstGeom prst="rect">
            <a:avLst/>
          </a:prstGeom>
        </p:spPr>
        <p:txBody>
          <a:bodyPr>
            <a:prstTxWarp prst="textPlain"/>
          </a:bodyPr>
          <a:lstStyle/>
          <a:p>
            <a:pPr lvl="0" algn="ctr"/>
            <a:r>
              <a:rPr b="1" i="0">
                <a:ln>
                  <a:noFill/>
                </a:ln>
                <a:solidFill>
                  <a:schemeClr val="dk2"/>
                </a:solidFill>
                <a:latin typeface="Michroma"/>
              </a:rPr>
              <a:t>CHROME</a:t>
            </a:r>
          </a:p>
        </p:txBody>
      </p:sp>
      <p:sp>
        <p:nvSpPr>
          <p:cNvPr id="792" name="Google Shape;792;p38"/>
          <p:cNvSpPr/>
          <p:nvPr/>
        </p:nvSpPr>
        <p:spPr>
          <a:xfrm>
            <a:off x="1067351" y="404253"/>
            <a:ext cx="787848" cy="130636"/>
          </a:xfrm>
          <a:prstGeom prst="rect">
            <a:avLst/>
          </a:prstGeom>
        </p:spPr>
        <p:txBody>
          <a:bodyPr>
            <a:prstTxWarp prst="textPlain"/>
          </a:bodyPr>
          <a:lstStyle/>
          <a:p>
            <a:pPr lvl="0" algn="ctr"/>
            <a:r>
              <a:rPr b="1" i="0">
                <a:ln>
                  <a:noFill/>
                </a:ln>
                <a:solidFill>
                  <a:schemeClr val="dk2"/>
                </a:solidFill>
                <a:latin typeface="Michroma"/>
              </a:rPr>
              <a:t>DARK</a:t>
            </a:r>
          </a:p>
        </p:txBody>
      </p:sp>
      <p:grpSp>
        <p:nvGrpSpPr>
          <p:cNvPr id="793" name="Google Shape;793;p38"/>
          <p:cNvGrpSpPr/>
          <p:nvPr/>
        </p:nvGrpSpPr>
        <p:grpSpPr>
          <a:xfrm>
            <a:off x="719953" y="654675"/>
            <a:ext cx="1135255" cy="378616"/>
            <a:chOff x="719955" y="540005"/>
            <a:chExt cx="1322833" cy="441174"/>
          </a:xfrm>
        </p:grpSpPr>
        <p:sp>
          <p:nvSpPr>
            <p:cNvPr id="794" name="Google Shape;794;p38"/>
            <p:cNvSpPr/>
            <p:nvPr/>
          </p:nvSpPr>
          <p:spPr>
            <a:xfrm>
              <a:off x="1160778" y="540005"/>
              <a:ext cx="441174" cy="441174"/>
            </a:xfrm>
            <a:custGeom>
              <a:rect b="b" l="l" r="r" t="t"/>
              <a:pathLst>
                <a:path extrusionOk="0" h="47772" w="47772">
                  <a:moveTo>
                    <a:pt x="23848" y="0"/>
                  </a:moveTo>
                  <a:cubicBezTo>
                    <a:pt x="23659" y="2995"/>
                    <a:pt x="23507" y="6029"/>
                    <a:pt x="23393" y="9024"/>
                  </a:cubicBezTo>
                  <a:cubicBezTo>
                    <a:pt x="23355" y="10161"/>
                    <a:pt x="23279" y="11299"/>
                    <a:pt x="23241" y="12436"/>
                  </a:cubicBezTo>
                  <a:cubicBezTo>
                    <a:pt x="21952" y="17289"/>
                    <a:pt x="19753" y="21914"/>
                    <a:pt x="12512" y="23241"/>
                  </a:cubicBezTo>
                  <a:cubicBezTo>
                    <a:pt x="11337" y="23241"/>
                    <a:pt x="10199" y="23355"/>
                    <a:pt x="9024" y="23393"/>
                  </a:cubicBezTo>
                  <a:cubicBezTo>
                    <a:pt x="6029" y="23507"/>
                    <a:pt x="3033" y="23659"/>
                    <a:pt x="0" y="23848"/>
                  </a:cubicBezTo>
                  <a:lnTo>
                    <a:pt x="0" y="23962"/>
                  </a:lnTo>
                  <a:cubicBezTo>
                    <a:pt x="3033" y="24151"/>
                    <a:pt x="6029" y="24265"/>
                    <a:pt x="9024" y="24379"/>
                  </a:cubicBezTo>
                  <a:cubicBezTo>
                    <a:pt x="10199" y="24417"/>
                    <a:pt x="11337" y="24531"/>
                    <a:pt x="12512" y="24531"/>
                  </a:cubicBezTo>
                  <a:cubicBezTo>
                    <a:pt x="19753" y="25858"/>
                    <a:pt x="21952" y="30483"/>
                    <a:pt x="23241" y="35336"/>
                  </a:cubicBezTo>
                  <a:cubicBezTo>
                    <a:pt x="23279" y="36473"/>
                    <a:pt x="23355" y="37611"/>
                    <a:pt x="23393" y="38748"/>
                  </a:cubicBezTo>
                  <a:cubicBezTo>
                    <a:pt x="23507" y="41781"/>
                    <a:pt x="23659" y="44777"/>
                    <a:pt x="23848" y="47772"/>
                  </a:cubicBezTo>
                  <a:lnTo>
                    <a:pt x="23962" y="47772"/>
                  </a:lnTo>
                  <a:cubicBezTo>
                    <a:pt x="24151" y="44777"/>
                    <a:pt x="24303" y="41781"/>
                    <a:pt x="24379" y="38748"/>
                  </a:cubicBezTo>
                  <a:cubicBezTo>
                    <a:pt x="24455" y="37611"/>
                    <a:pt x="24531" y="36473"/>
                    <a:pt x="24531" y="35336"/>
                  </a:cubicBezTo>
                  <a:cubicBezTo>
                    <a:pt x="25820" y="30483"/>
                    <a:pt x="28057" y="25858"/>
                    <a:pt x="35298" y="24531"/>
                  </a:cubicBezTo>
                  <a:cubicBezTo>
                    <a:pt x="36435" y="24531"/>
                    <a:pt x="37611" y="24417"/>
                    <a:pt x="38786" y="24379"/>
                  </a:cubicBezTo>
                  <a:cubicBezTo>
                    <a:pt x="41781" y="24265"/>
                    <a:pt x="44776" y="24151"/>
                    <a:pt x="47772" y="23962"/>
                  </a:cubicBezTo>
                  <a:lnTo>
                    <a:pt x="47772" y="23848"/>
                  </a:lnTo>
                  <a:cubicBezTo>
                    <a:pt x="44776" y="23659"/>
                    <a:pt x="41781" y="23507"/>
                    <a:pt x="38786" y="23393"/>
                  </a:cubicBezTo>
                  <a:cubicBezTo>
                    <a:pt x="37611" y="23355"/>
                    <a:pt x="36473" y="23241"/>
                    <a:pt x="35298" y="23241"/>
                  </a:cubicBezTo>
                  <a:cubicBezTo>
                    <a:pt x="28057" y="21914"/>
                    <a:pt x="25820" y="17289"/>
                    <a:pt x="24531" y="12474"/>
                  </a:cubicBezTo>
                  <a:cubicBezTo>
                    <a:pt x="24531" y="11299"/>
                    <a:pt x="24455" y="10161"/>
                    <a:pt x="24379" y="9024"/>
                  </a:cubicBezTo>
                  <a:cubicBezTo>
                    <a:pt x="24303" y="6029"/>
                    <a:pt x="24151" y="2995"/>
                    <a:pt x="23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8"/>
            <p:cNvSpPr/>
            <p:nvPr/>
          </p:nvSpPr>
          <p:spPr>
            <a:xfrm>
              <a:off x="719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8"/>
            <p:cNvSpPr/>
            <p:nvPr/>
          </p:nvSpPr>
          <p:spPr>
            <a:xfrm>
              <a:off x="1601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7" name="Google Shape;797;p38"/>
          <p:cNvPicPr preferRelativeResize="0"/>
          <p:nvPr/>
        </p:nvPicPr>
        <p:blipFill rotWithShape="1">
          <a:blip r:embed="rId4">
            <a:alphaModFix/>
          </a:blip>
          <a:srcRect b="0" l="6194" r="6185" t="0"/>
          <a:stretch/>
        </p:blipFill>
        <p:spPr>
          <a:xfrm flipH="1" rot="2700013">
            <a:off x="5458501" y="-802232"/>
            <a:ext cx="2212999" cy="2244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39"/>
          <p:cNvSpPr txBox="1"/>
          <p:nvPr>
            <p:ph idx="1" type="body"/>
          </p:nvPr>
        </p:nvSpPr>
        <p:spPr>
          <a:xfrm>
            <a:off x="878825" y="227300"/>
            <a:ext cx="5058000" cy="616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1100"/>
              <a:buFont typeface="Arial"/>
              <a:buNone/>
            </a:pPr>
            <a:r>
              <a:rPr b="1" lang="en" sz="1650"/>
              <a:t>Berikut merupakan langkah-langkah EDA terhadap dataset dan capture hasilnya , yaitu:</a:t>
            </a:r>
            <a:endParaRPr b="1" sz="1650"/>
          </a:p>
        </p:txBody>
      </p:sp>
      <p:sp>
        <p:nvSpPr>
          <p:cNvPr id="803" name="Google Shape;803;p39"/>
          <p:cNvSpPr txBox="1"/>
          <p:nvPr>
            <p:ph idx="1" type="body"/>
          </p:nvPr>
        </p:nvSpPr>
        <p:spPr>
          <a:xfrm>
            <a:off x="220775" y="1393575"/>
            <a:ext cx="4036800" cy="4539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sz="1450"/>
              <a:t>Deskripsi/informasi dataset</a:t>
            </a:r>
            <a:r>
              <a:rPr lang="en" sz="1450"/>
              <a:t>	</a:t>
            </a:r>
            <a:r>
              <a:rPr lang="en" sz="1450"/>
              <a:t>: menggunakan </a:t>
            </a:r>
            <a:endParaRPr sz="1450"/>
          </a:p>
          <a:p>
            <a:pPr indent="0" lvl="0" marL="457200" rtl="0" algn="l">
              <a:spcBef>
                <a:spcPts val="0"/>
              </a:spcBef>
              <a:spcAft>
                <a:spcPts val="0"/>
              </a:spcAft>
              <a:buNone/>
            </a:pPr>
            <a:r>
              <a:rPr lang="en" sz="1450"/>
              <a:t>referensi </a:t>
            </a:r>
            <a:r>
              <a:rPr b="1" lang="en" sz="1450"/>
              <a:t>info()</a:t>
            </a:r>
            <a:endParaRPr b="1" sz="1450"/>
          </a:p>
        </p:txBody>
      </p:sp>
      <p:pic>
        <p:nvPicPr>
          <p:cNvPr id="804" name="Google Shape;804;p39"/>
          <p:cNvPicPr preferRelativeResize="0"/>
          <p:nvPr/>
        </p:nvPicPr>
        <p:blipFill>
          <a:blip r:embed="rId3">
            <a:alphaModFix/>
          </a:blip>
          <a:stretch>
            <a:fillRect/>
          </a:stretch>
        </p:blipFill>
        <p:spPr>
          <a:xfrm>
            <a:off x="635650" y="1959775"/>
            <a:ext cx="2637600" cy="2836130"/>
          </a:xfrm>
          <a:prstGeom prst="rect">
            <a:avLst/>
          </a:prstGeom>
          <a:noFill/>
          <a:ln>
            <a:noFill/>
          </a:ln>
        </p:spPr>
      </p:pic>
      <p:sp>
        <p:nvSpPr>
          <p:cNvPr id="805" name="Google Shape;805;p39"/>
          <p:cNvSpPr txBox="1"/>
          <p:nvPr>
            <p:ph idx="1" type="body"/>
          </p:nvPr>
        </p:nvSpPr>
        <p:spPr>
          <a:xfrm>
            <a:off x="4419875" y="1202650"/>
            <a:ext cx="4036800" cy="453900"/>
          </a:xfrm>
          <a:prstGeom prst="rect">
            <a:avLst/>
          </a:prstGeom>
        </p:spPr>
        <p:txBody>
          <a:bodyPr anchorCtr="0" anchor="ctr" bIns="0" lIns="0" spcFirstLastPara="1" rIns="0" wrap="square" tIns="0">
            <a:noAutofit/>
          </a:bodyPr>
          <a:lstStyle/>
          <a:p>
            <a:pPr indent="-320675" lvl="0" marL="457200" rtl="0" algn="l">
              <a:spcBef>
                <a:spcPts val="0"/>
              </a:spcBef>
              <a:spcAft>
                <a:spcPts val="0"/>
              </a:spcAft>
              <a:buSzPts val="1450"/>
              <a:buChar char="●"/>
            </a:pPr>
            <a:r>
              <a:rPr lang="en" sz="1450"/>
              <a:t>Capture 10 data random : menggunakan referensi </a:t>
            </a:r>
            <a:r>
              <a:rPr b="1" lang="en" sz="1450"/>
              <a:t>sample()</a:t>
            </a:r>
            <a:endParaRPr b="1" sz="1450"/>
          </a:p>
        </p:txBody>
      </p:sp>
      <p:pic>
        <p:nvPicPr>
          <p:cNvPr id="806" name="Google Shape;806;p39"/>
          <p:cNvPicPr preferRelativeResize="0"/>
          <p:nvPr/>
        </p:nvPicPr>
        <p:blipFill>
          <a:blip r:embed="rId4">
            <a:alphaModFix/>
          </a:blip>
          <a:stretch>
            <a:fillRect/>
          </a:stretch>
        </p:blipFill>
        <p:spPr>
          <a:xfrm>
            <a:off x="4419875" y="1847475"/>
            <a:ext cx="4590200" cy="2624272"/>
          </a:xfrm>
          <a:prstGeom prst="rect">
            <a:avLst/>
          </a:prstGeom>
          <a:noFill/>
          <a:ln>
            <a:noFill/>
          </a:ln>
        </p:spPr>
      </p:pic>
      <p:cxnSp>
        <p:nvCxnSpPr>
          <p:cNvPr id="807" name="Google Shape;807;p39"/>
          <p:cNvCxnSpPr/>
          <p:nvPr/>
        </p:nvCxnSpPr>
        <p:spPr>
          <a:xfrm>
            <a:off x="4295500" y="1071075"/>
            <a:ext cx="0" cy="3744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40"/>
          <p:cNvSpPr txBox="1"/>
          <p:nvPr>
            <p:ph idx="1" type="body"/>
          </p:nvPr>
        </p:nvSpPr>
        <p:spPr>
          <a:xfrm>
            <a:off x="878825" y="227300"/>
            <a:ext cx="5058000" cy="616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1100"/>
              <a:buFont typeface="Arial"/>
              <a:buNone/>
            </a:pPr>
            <a:r>
              <a:rPr b="1" lang="en" sz="1650"/>
              <a:t>Berikut merupakan langkah-langkah EDA terhadap dataset dan capture hasilnya , yaitu:</a:t>
            </a:r>
            <a:endParaRPr b="1" sz="1650"/>
          </a:p>
        </p:txBody>
      </p:sp>
      <p:sp>
        <p:nvSpPr>
          <p:cNvPr id="813" name="Google Shape;813;p40"/>
          <p:cNvSpPr txBox="1"/>
          <p:nvPr>
            <p:ph idx="1" type="body"/>
          </p:nvPr>
        </p:nvSpPr>
        <p:spPr>
          <a:xfrm>
            <a:off x="220775" y="1393575"/>
            <a:ext cx="4036800" cy="4539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sz="1450"/>
              <a:t>Periksa apakah ada data yang kosong (missing)</a:t>
            </a:r>
            <a:r>
              <a:rPr b="1" lang="en" sz="1450"/>
              <a:t> : </a:t>
            </a:r>
            <a:r>
              <a:rPr lang="en" sz="1450"/>
              <a:t>menggunakan referensi</a:t>
            </a:r>
            <a:r>
              <a:rPr b="1" lang="en" sz="1450"/>
              <a:t> isnull()</a:t>
            </a:r>
            <a:endParaRPr sz="1450"/>
          </a:p>
        </p:txBody>
      </p:sp>
      <p:sp>
        <p:nvSpPr>
          <p:cNvPr id="814" name="Google Shape;814;p40"/>
          <p:cNvSpPr txBox="1"/>
          <p:nvPr>
            <p:ph idx="1" type="body"/>
          </p:nvPr>
        </p:nvSpPr>
        <p:spPr>
          <a:xfrm>
            <a:off x="4419875" y="1202650"/>
            <a:ext cx="4036800" cy="453900"/>
          </a:xfrm>
          <a:prstGeom prst="rect">
            <a:avLst/>
          </a:prstGeom>
        </p:spPr>
        <p:txBody>
          <a:bodyPr anchorCtr="0" anchor="ctr" bIns="0" lIns="0" spcFirstLastPara="1" rIns="0" wrap="square" tIns="0">
            <a:noAutofit/>
          </a:bodyPr>
          <a:lstStyle/>
          <a:p>
            <a:pPr indent="-320675" lvl="0" marL="457200" rtl="0" algn="l">
              <a:spcBef>
                <a:spcPts val="0"/>
              </a:spcBef>
              <a:spcAft>
                <a:spcPts val="0"/>
              </a:spcAft>
              <a:buSzPts val="1450"/>
              <a:buChar char="●"/>
            </a:pPr>
            <a:r>
              <a:rPr lang="en" sz="1450"/>
              <a:t>Tampilkan informasi statistik dari dataset : menggunakan referensi</a:t>
            </a:r>
            <a:r>
              <a:rPr b="1" lang="en" sz="1450"/>
              <a:t> describe()</a:t>
            </a:r>
            <a:endParaRPr sz="1450"/>
          </a:p>
        </p:txBody>
      </p:sp>
      <p:cxnSp>
        <p:nvCxnSpPr>
          <p:cNvPr id="815" name="Google Shape;815;p40"/>
          <p:cNvCxnSpPr/>
          <p:nvPr/>
        </p:nvCxnSpPr>
        <p:spPr>
          <a:xfrm>
            <a:off x="4295500" y="1071075"/>
            <a:ext cx="0" cy="3744300"/>
          </a:xfrm>
          <a:prstGeom prst="straightConnector1">
            <a:avLst/>
          </a:prstGeom>
          <a:noFill/>
          <a:ln cap="flat" cmpd="sng" w="19050">
            <a:solidFill>
              <a:schemeClr val="dk2"/>
            </a:solidFill>
            <a:prstDash val="solid"/>
            <a:round/>
            <a:headEnd len="med" w="med" type="none"/>
            <a:tailEnd len="med" w="med" type="none"/>
          </a:ln>
        </p:spPr>
      </p:cxnSp>
      <p:pic>
        <p:nvPicPr>
          <p:cNvPr id="816" name="Google Shape;816;p40"/>
          <p:cNvPicPr preferRelativeResize="0"/>
          <p:nvPr/>
        </p:nvPicPr>
        <p:blipFill>
          <a:blip r:embed="rId3">
            <a:alphaModFix/>
          </a:blip>
          <a:stretch>
            <a:fillRect/>
          </a:stretch>
        </p:blipFill>
        <p:spPr>
          <a:xfrm>
            <a:off x="162625" y="1999850"/>
            <a:ext cx="4036800" cy="2625524"/>
          </a:xfrm>
          <a:prstGeom prst="rect">
            <a:avLst/>
          </a:prstGeom>
          <a:noFill/>
          <a:ln>
            <a:noFill/>
          </a:ln>
        </p:spPr>
      </p:pic>
      <p:pic>
        <p:nvPicPr>
          <p:cNvPr id="817" name="Google Shape;817;p40"/>
          <p:cNvPicPr preferRelativeResize="0"/>
          <p:nvPr/>
        </p:nvPicPr>
        <p:blipFill>
          <a:blip r:embed="rId4">
            <a:alphaModFix/>
          </a:blip>
          <a:stretch>
            <a:fillRect/>
          </a:stretch>
        </p:blipFill>
        <p:spPr>
          <a:xfrm>
            <a:off x="4457701" y="1857638"/>
            <a:ext cx="4566874" cy="14282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1"/>
          <p:cNvSpPr txBox="1"/>
          <p:nvPr>
            <p:ph idx="1" type="body"/>
          </p:nvPr>
        </p:nvSpPr>
        <p:spPr>
          <a:xfrm>
            <a:off x="878825" y="227300"/>
            <a:ext cx="5058000" cy="616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1100"/>
              <a:buFont typeface="Arial"/>
              <a:buNone/>
            </a:pPr>
            <a:r>
              <a:rPr b="1" lang="en" sz="1650"/>
              <a:t>Berikut merupakan langkah-langkah EDA terhadap dataset dan capture hasilnya , yaitu:</a:t>
            </a:r>
            <a:endParaRPr b="1" sz="1650"/>
          </a:p>
        </p:txBody>
      </p:sp>
      <p:sp>
        <p:nvSpPr>
          <p:cNvPr id="823" name="Google Shape;823;p41"/>
          <p:cNvSpPr txBox="1"/>
          <p:nvPr>
            <p:ph idx="1" type="body"/>
          </p:nvPr>
        </p:nvSpPr>
        <p:spPr>
          <a:xfrm>
            <a:off x="1166250" y="1401125"/>
            <a:ext cx="4036800" cy="4539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sz="1450"/>
              <a:t>Plot correlogram (heatmap) : menggunakan referensi </a:t>
            </a:r>
            <a:r>
              <a:rPr b="1" lang="en" sz="1450"/>
              <a:t>heatmap()</a:t>
            </a:r>
            <a:endParaRPr b="1" sz="1450"/>
          </a:p>
        </p:txBody>
      </p:sp>
      <p:pic>
        <p:nvPicPr>
          <p:cNvPr id="824" name="Google Shape;824;p41"/>
          <p:cNvPicPr preferRelativeResize="0"/>
          <p:nvPr/>
        </p:nvPicPr>
        <p:blipFill>
          <a:blip r:embed="rId3">
            <a:alphaModFix/>
          </a:blip>
          <a:stretch>
            <a:fillRect/>
          </a:stretch>
        </p:blipFill>
        <p:spPr>
          <a:xfrm>
            <a:off x="5347950" y="622875"/>
            <a:ext cx="2902373" cy="45206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2"/>
          <p:cNvSpPr/>
          <p:nvPr/>
        </p:nvSpPr>
        <p:spPr>
          <a:xfrm rot="-1571709">
            <a:off x="1537909" y="1310297"/>
            <a:ext cx="6068234" cy="204631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0" name="Google Shape;830;p42"/>
          <p:cNvPicPr preferRelativeResize="0"/>
          <p:nvPr/>
        </p:nvPicPr>
        <p:blipFill rotWithShape="1">
          <a:blip r:embed="rId3">
            <a:alphaModFix/>
          </a:blip>
          <a:srcRect b="30820" l="5311" r="24057" t="1799"/>
          <a:stretch/>
        </p:blipFill>
        <p:spPr>
          <a:xfrm>
            <a:off x="1730850" y="2061825"/>
            <a:ext cx="1022400" cy="1020000"/>
          </a:xfrm>
          <a:prstGeom prst="ellipse">
            <a:avLst/>
          </a:prstGeom>
          <a:noFill/>
          <a:ln>
            <a:noFill/>
          </a:ln>
        </p:spPr>
      </p:pic>
      <p:grpSp>
        <p:nvGrpSpPr>
          <p:cNvPr id="831" name="Google Shape;831;p42"/>
          <p:cNvGrpSpPr/>
          <p:nvPr/>
        </p:nvGrpSpPr>
        <p:grpSpPr>
          <a:xfrm>
            <a:off x="974350" y="3714926"/>
            <a:ext cx="495600" cy="495600"/>
            <a:chOff x="1347175" y="2128426"/>
            <a:chExt cx="495600" cy="495600"/>
          </a:xfrm>
        </p:grpSpPr>
        <p:sp>
          <p:nvSpPr>
            <p:cNvPr id="832" name="Google Shape;832;p42"/>
            <p:cNvSpPr/>
            <p:nvPr/>
          </p:nvSpPr>
          <p:spPr>
            <a:xfrm>
              <a:off x="1369525" y="2150725"/>
              <a:ext cx="450900" cy="450900"/>
            </a:xfrm>
            <a:prstGeom prst="star4">
              <a:avLst>
                <a:gd fmla="val 353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2"/>
            <p:cNvSpPr/>
            <p:nvPr/>
          </p:nvSpPr>
          <p:spPr>
            <a:xfrm rot="2700000">
              <a:off x="1419754" y="2201005"/>
              <a:ext cx="350442" cy="350442"/>
            </a:xfrm>
            <a:prstGeom prst="star4">
              <a:avLst>
                <a:gd fmla="val 388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42"/>
          <p:cNvSpPr txBox="1"/>
          <p:nvPr>
            <p:ph type="title"/>
          </p:nvPr>
        </p:nvSpPr>
        <p:spPr>
          <a:xfrm>
            <a:off x="3156625" y="2031075"/>
            <a:ext cx="4589700" cy="108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Pemodelan</a:t>
            </a:r>
            <a:endParaRPr/>
          </a:p>
        </p:txBody>
      </p:sp>
      <p:sp>
        <p:nvSpPr>
          <p:cNvPr id="835" name="Google Shape;835;p42"/>
          <p:cNvSpPr txBox="1"/>
          <p:nvPr>
            <p:ph idx="2" type="title"/>
          </p:nvPr>
        </p:nvSpPr>
        <p:spPr>
          <a:xfrm>
            <a:off x="1821688" y="2280675"/>
            <a:ext cx="840600" cy="58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836" name="Google Shape;836;p42"/>
          <p:cNvSpPr/>
          <p:nvPr/>
        </p:nvSpPr>
        <p:spPr>
          <a:xfrm>
            <a:off x="6851151" y="4603503"/>
            <a:ext cx="1230448" cy="135750"/>
          </a:xfrm>
          <a:prstGeom prst="rect">
            <a:avLst/>
          </a:prstGeom>
        </p:spPr>
        <p:txBody>
          <a:bodyPr>
            <a:prstTxWarp prst="textPlain"/>
          </a:bodyPr>
          <a:lstStyle/>
          <a:p>
            <a:pPr lvl="0" algn="ctr"/>
            <a:r>
              <a:rPr b="1" i="0">
                <a:ln>
                  <a:noFill/>
                </a:ln>
                <a:solidFill>
                  <a:schemeClr val="dk2"/>
                </a:solidFill>
                <a:latin typeface="Michroma"/>
              </a:rPr>
              <a:t>CHROME</a:t>
            </a:r>
          </a:p>
        </p:txBody>
      </p:sp>
      <p:sp>
        <p:nvSpPr>
          <p:cNvPr id="837" name="Google Shape;837;p42"/>
          <p:cNvSpPr/>
          <p:nvPr/>
        </p:nvSpPr>
        <p:spPr>
          <a:xfrm>
            <a:off x="1067351" y="404253"/>
            <a:ext cx="787848" cy="130636"/>
          </a:xfrm>
          <a:prstGeom prst="rect">
            <a:avLst/>
          </a:prstGeom>
        </p:spPr>
        <p:txBody>
          <a:bodyPr>
            <a:prstTxWarp prst="textPlain"/>
          </a:bodyPr>
          <a:lstStyle/>
          <a:p>
            <a:pPr lvl="0" algn="ctr"/>
            <a:r>
              <a:rPr b="1" i="0">
                <a:ln>
                  <a:noFill/>
                </a:ln>
                <a:solidFill>
                  <a:schemeClr val="dk2"/>
                </a:solidFill>
                <a:latin typeface="Michroma"/>
              </a:rPr>
              <a:t>DARK</a:t>
            </a:r>
          </a:p>
        </p:txBody>
      </p:sp>
      <p:grpSp>
        <p:nvGrpSpPr>
          <p:cNvPr id="838" name="Google Shape;838;p42"/>
          <p:cNvGrpSpPr/>
          <p:nvPr/>
        </p:nvGrpSpPr>
        <p:grpSpPr>
          <a:xfrm>
            <a:off x="719953" y="654675"/>
            <a:ext cx="1135255" cy="378616"/>
            <a:chOff x="719955" y="540005"/>
            <a:chExt cx="1322833" cy="441174"/>
          </a:xfrm>
        </p:grpSpPr>
        <p:sp>
          <p:nvSpPr>
            <p:cNvPr id="839" name="Google Shape;839;p42"/>
            <p:cNvSpPr/>
            <p:nvPr/>
          </p:nvSpPr>
          <p:spPr>
            <a:xfrm>
              <a:off x="1160778" y="540005"/>
              <a:ext cx="441174" cy="441174"/>
            </a:xfrm>
            <a:custGeom>
              <a:rect b="b" l="l" r="r" t="t"/>
              <a:pathLst>
                <a:path extrusionOk="0" h="47772" w="47772">
                  <a:moveTo>
                    <a:pt x="23848" y="0"/>
                  </a:moveTo>
                  <a:cubicBezTo>
                    <a:pt x="23659" y="2995"/>
                    <a:pt x="23507" y="6029"/>
                    <a:pt x="23393" y="9024"/>
                  </a:cubicBezTo>
                  <a:cubicBezTo>
                    <a:pt x="23355" y="10161"/>
                    <a:pt x="23279" y="11299"/>
                    <a:pt x="23241" y="12436"/>
                  </a:cubicBezTo>
                  <a:cubicBezTo>
                    <a:pt x="21952" y="17289"/>
                    <a:pt x="19753" y="21914"/>
                    <a:pt x="12512" y="23241"/>
                  </a:cubicBezTo>
                  <a:cubicBezTo>
                    <a:pt x="11337" y="23241"/>
                    <a:pt x="10199" y="23355"/>
                    <a:pt x="9024" y="23393"/>
                  </a:cubicBezTo>
                  <a:cubicBezTo>
                    <a:pt x="6029" y="23507"/>
                    <a:pt x="3033" y="23659"/>
                    <a:pt x="0" y="23848"/>
                  </a:cubicBezTo>
                  <a:lnTo>
                    <a:pt x="0" y="23962"/>
                  </a:lnTo>
                  <a:cubicBezTo>
                    <a:pt x="3033" y="24151"/>
                    <a:pt x="6029" y="24265"/>
                    <a:pt x="9024" y="24379"/>
                  </a:cubicBezTo>
                  <a:cubicBezTo>
                    <a:pt x="10199" y="24417"/>
                    <a:pt x="11337" y="24531"/>
                    <a:pt x="12512" y="24531"/>
                  </a:cubicBezTo>
                  <a:cubicBezTo>
                    <a:pt x="19753" y="25858"/>
                    <a:pt x="21952" y="30483"/>
                    <a:pt x="23241" y="35336"/>
                  </a:cubicBezTo>
                  <a:cubicBezTo>
                    <a:pt x="23279" y="36473"/>
                    <a:pt x="23355" y="37611"/>
                    <a:pt x="23393" y="38748"/>
                  </a:cubicBezTo>
                  <a:cubicBezTo>
                    <a:pt x="23507" y="41781"/>
                    <a:pt x="23659" y="44777"/>
                    <a:pt x="23848" y="47772"/>
                  </a:cubicBezTo>
                  <a:lnTo>
                    <a:pt x="23962" y="47772"/>
                  </a:lnTo>
                  <a:cubicBezTo>
                    <a:pt x="24151" y="44777"/>
                    <a:pt x="24303" y="41781"/>
                    <a:pt x="24379" y="38748"/>
                  </a:cubicBezTo>
                  <a:cubicBezTo>
                    <a:pt x="24455" y="37611"/>
                    <a:pt x="24531" y="36473"/>
                    <a:pt x="24531" y="35336"/>
                  </a:cubicBezTo>
                  <a:cubicBezTo>
                    <a:pt x="25820" y="30483"/>
                    <a:pt x="28057" y="25858"/>
                    <a:pt x="35298" y="24531"/>
                  </a:cubicBezTo>
                  <a:cubicBezTo>
                    <a:pt x="36435" y="24531"/>
                    <a:pt x="37611" y="24417"/>
                    <a:pt x="38786" y="24379"/>
                  </a:cubicBezTo>
                  <a:cubicBezTo>
                    <a:pt x="41781" y="24265"/>
                    <a:pt x="44776" y="24151"/>
                    <a:pt x="47772" y="23962"/>
                  </a:cubicBezTo>
                  <a:lnTo>
                    <a:pt x="47772" y="23848"/>
                  </a:lnTo>
                  <a:cubicBezTo>
                    <a:pt x="44776" y="23659"/>
                    <a:pt x="41781" y="23507"/>
                    <a:pt x="38786" y="23393"/>
                  </a:cubicBezTo>
                  <a:cubicBezTo>
                    <a:pt x="37611" y="23355"/>
                    <a:pt x="36473" y="23241"/>
                    <a:pt x="35298" y="23241"/>
                  </a:cubicBezTo>
                  <a:cubicBezTo>
                    <a:pt x="28057" y="21914"/>
                    <a:pt x="25820" y="17289"/>
                    <a:pt x="24531" y="12474"/>
                  </a:cubicBezTo>
                  <a:cubicBezTo>
                    <a:pt x="24531" y="11299"/>
                    <a:pt x="24455" y="10161"/>
                    <a:pt x="24379" y="9024"/>
                  </a:cubicBezTo>
                  <a:cubicBezTo>
                    <a:pt x="24303" y="6029"/>
                    <a:pt x="24151" y="2995"/>
                    <a:pt x="23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719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1601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2" name="Google Shape;842;p42"/>
          <p:cNvPicPr preferRelativeResize="0"/>
          <p:nvPr/>
        </p:nvPicPr>
        <p:blipFill rotWithShape="1">
          <a:blip r:embed="rId4">
            <a:alphaModFix/>
          </a:blip>
          <a:srcRect b="0" l="6194" r="6185" t="0"/>
          <a:stretch/>
        </p:blipFill>
        <p:spPr>
          <a:xfrm flipH="1" rot="2700013">
            <a:off x="5458501" y="-802232"/>
            <a:ext cx="2212999" cy="22443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3"/>
          <p:cNvSpPr txBox="1"/>
          <p:nvPr>
            <p:ph idx="1" type="body"/>
          </p:nvPr>
        </p:nvSpPr>
        <p:spPr>
          <a:xfrm>
            <a:off x="871250" y="159225"/>
            <a:ext cx="6343800" cy="8439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1100"/>
              <a:buFont typeface="Arial"/>
              <a:buNone/>
            </a:pPr>
            <a:r>
              <a:rPr b="1" lang="en" sz="1650"/>
              <a:t>Model prediksi Gaussian Naive Bayes adalah teknik dalam machine learning yang menggunakan pendekatan probabilitas dan distribusi Gaussian atau distribusi normal.</a:t>
            </a:r>
            <a:endParaRPr b="1" sz="1650"/>
          </a:p>
        </p:txBody>
      </p:sp>
      <p:sp>
        <p:nvSpPr>
          <p:cNvPr id="848" name="Google Shape;848;p43"/>
          <p:cNvSpPr txBox="1"/>
          <p:nvPr>
            <p:ph idx="1" type="body"/>
          </p:nvPr>
        </p:nvSpPr>
        <p:spPr>
          <a:xfrm>
            <a:off x="220775" y="1393575"/>
            <a:ext cx="4036800" cy="6987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sz="1450"/>
              <a:t>Implementasi model Gaussian Naive Bayes pada dateset yang sudah </a:t>
            </a:r>
            <a:r>
              <a:rPr lang="en" sz="1450"/>
              <a:t>di preprocessing</a:t>
            </a:r>
            <a:r>
              <a:rPr lang="en" sz="1450"/>
              <a:t> menjadi numerical value</a:t>
            </a:r>
            <a:endParaRPr sz="1450"/>
          </a:p>
        </p:txBody>
      </p:sp>
      <p:sp>
        <p:nvSpPr>
          <p:cNvPr id="849" name="Google Shape;849;p43"/>
          <p:cNvSpPr txBox="1"/>
          <p:nvPr>
            <p:ph idx="1" type="body"/>
          </p:nvPr>
        </p:nvSpPr>
        <p:spPr>
          <a:xfrm>
            <a:off x="4419875" y="1202650"/>
            <a:ext cx="4036800" cy="453900"/>
          </a:xfrm>
          <a:prstGeom prst="rect">
            <a:avLst/>
          </a:prstGeom>
        </p:spPr>
        <p:txBody>
          <a:bodyPr anchorCtr="0" anchor="ctr" bIns="0" lIns="0" spcFirstLastPara="1" rIns="0" wrap="square" tIns="0">
            <a:noAutofit/>
          </a:bodyPr>
          <a:lstStyle/>
          <a:p>
            <a:pPr indent="-320675" lvl="0" marL="457200" rtl="0" algn="l">
              <a:spcBef>
                <a:spcPts val="0"/>
              </a:spcBef>
              <a:spcAft>
                <a:spcPts val="0"/>
              </a:spcAft>
              <a:buSzPts val="1450"/>
              <a:buChar char="●"/>
            </a:pPr>
            <a:r>
              <a:rPr lang="en" sz="1450"/>
              <a:t>Pendefinisian data variabel bebas dan tidak bebas</a:t>
            </a:r>
            <a:endParaRPr sz="1450"/>
          </a:p>
        </p:txBody>
      </p:sp>
      <p:cxnSp>
        <p:nvCxnSpPr>
          <p:cNvPr id="850" name="Google Shape;850;p43"/>
          <p:cNvCxnSpPr/>
          <p:nvPr/>
        </p:nvCxnSpPr>
        <p:spPr>
          <a:xfrm>
            <a:off x="4295500" y="1071075"/>
            <a:ext cx="0" cy="3744300"/>
          </a:xfrm>
          <a:prstGeom prst="straightConnector1">
            <a:avLst/>
          </a:prstGeom>
          <a:noFill/>
          <a:ln cap="flat" cmpd="sng" w="19050">
            <a:solidFill>
              <a:schemeClr val="dk2"/>
            </a:solidFill>
            <a:prstDash val="solid"/>
            <a:round/>
            <a:headEnd len="med" w="med" type="none"/>
            <a:tailEnd len="med" w="med" type="none"/>
          </a:ln>
        </p:spPr>
      </p:cxnSp>
      <p:pic>
        <p:nvPicPr>
          <p:cNvPr id="851" name="Google Shape;851;p43"/>
          <p:cNvPicPr preferRelativeResize="0"/>
          <p:nvPr/>
        </p:nvPicPr>
        <p:blipFill>
          <a:blip r:embed="rId3">
            <a:alphaModFix/>
          </a:blip>
          <a:stretch>
            <a:fillRect/>
          </a:stretch>
        </p:blipFill>
        <p:spPr>
          <a:xfrm>
            <a:off x="99450" y="2229525"/>
            <a:ext cx="4105174" cy="2115936"/>
          </a:xfrm>
          <a:prstGeom prst="rect">
            <a:avLst/>
          </a:prstGeom>
          <a:noFill/>
          <a:ln>
            <a:noFill/>
          </a:ln>
        </p:spPr>
      </p:pic>
      <p:pic>
        <p:nvPicPr>
          <p:cNvPr id="852" name="Google Shape;852;p43"/>
          <p:cNvPicPr preferRelativeResize="0"/>
          <p:nvPr/>
        </p:nvPicPr>
        <p:blipFill>
          <a:blip r:embed="rId4">
            <a:alphaModFix/>
          </a:blip>
          <a:stretch>
            <a:fillRect/>
          </a:stretch>
        </p:blipFill>
        <p:spPr>
          <a:xfrm>
            <a:off x="4886500" y="1703075"/>
            <a:ext cx="2767374" cy="333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44"/>
          <p:cNvSpPr txBox="1"/>
          <p:nvPr>
            <p:ph idx="1" type="body"/>
          </p:nvPr>
        </p:nvSpPr>
        <p:spPr>
          <a:xfrm>
            <a:off x="240513" y="165975"/>
            <a:ext cx="3578400" cy="4539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sz="1450"/>
              <a:t>Pendefinisian data training dan testing</a:t>
            </a:r>
            <a:endParaRPr sz="1450"/>
          </a:p>
        </p:txBody>
      </p:sp>
      <p:sp>
        <p:nvSpPr>
          <p:cNvPr id="858" name="Google Shape;858;p44"/>
          <p:cNvSpPr txBox="1"/>
          <p:nvPr>
            <p:ph idx="1" type="body"/>
          </p:nvPr>
        </p:nvSpPr>
        <p:spPr>
          <a:xfrm>
            <a:off x="4295500" y="766350"/>
            <a:ext cx="4036800" cy="560100"/>
          </a:xfrm>
          <a:prstGeom prst="rect">
            <a:avLst/>
          </a:prstGeom>
        </p:spPr>
        <p:txBody>
          <a:bodyPr anchorCtr="0" anchor="ctr" bIns="0" lIns="0" spcFirstLastPara="1" rIns="0" wrap="square" tIns="0">
            <a:noAutofit/>
          </a:bodyPr>
          <a:lstStyle/>
          <a:p>
            <a:pPr indent="-320675" lvl="0" marL="457200" rtl="0" algn="l">
              <a:spcBef>
                <a:spcPts val="0"/>
              </a:spcBef>
              <a:spcAft>
                <a:spcPts val="0"/>
              </a:spcAft>
              <a:buSzPts val="1450"/>
              <a:buChar char="●"/>
            </a:pPr>
            <a:r>
              <a:rPr lang="en" sz="1450"/>
              <a:t>Standarisasi fitur dengan menghapus rata-rata dan penskalaan ke varians satuan</a:t>
            </a:r>
            <a:endParaRPr sz="1450"/>
          </a:p>
        </p:txBody>
      </p:sp>
      <p:cxnSp>
        <p:nvCxnSpPr>
          <p:cNvPr id="859" name="Google Shape;859;p44"/>
          <p:cNvCxnSpPr/>
          <p:nvPr/>
        </p:nvCxnSpPr>
        <p:spPr>
          <a:xfrm>
            <a:off x="4295500" y="1071075"/>
            <a:ext cx="0" cy="3744300"/>
          </a:xfrm>
          <a:prstGeom prst="straightConnector1">
            <a:avLst/>
          </a:prstGeom>
          <a:noFill/>
          <a:ln cap="flat" cmpd="sng" w="19050">
            <a:solidFill>
              <a:schemeClr val="dk2"/>
            </a:solidFill>
            <a:prstDash val="solid"/>
            <a:round/>
            <a:headEnd len="med" w="med" type="none"/>
            <a:tailEnd len="med" w="med" type="none"/>
          </a:ln>
        </p:spPr>
      </p:cxnSp>
      <p:pic>
        <p:nvPicPr>
          <p:cNvPr id="860" name="Google Shape;860;p44"/>
          <p:cNvPicPr preferRelativeResize="0"/>
          <p:nvPr/>
        </p:nvPicPr>
        <p:blipFill>
          <a:blip r:embed="rId3">
            <a:alphaModFix/>
          </a:blip>
          <a:stretch>
            <a:fillRect/>
          </a:stretch>
        </p:blipFill>
        <p:spPr>
          <a:xfrm>
            <a:off x="63450" y="619875"/>
            <a:ext cx="4107676" cy="1416000"/>
          </a:xfrm>
          <a:prstGeom prst="rect">
            <a:avLst/>
          </a:prstGeom>
          <a:noFill/>
          <a:ln>
            <a:noFill/>
          </a:ln>
        </p:spPr>
      </p:pic>
      <p:pic>
        <p:nvPicPr>
          <p:cNvPr id="861" name="Google Shape;861;p44"/>
          <p:cNvPicPr preferRelativeResize="0"/>
          <p:nvPr/>
        </p:nvPicPr>
        <p:blipFill>
          <a:blip r:embed="rId4">
            <a:alphaModFix/>
          </a:blip>
          <a:stretch>
            <a:fillRect/>
          </a:stretch>
        </p:blipFill>
        <p:spPr>
          <a:xfrm>
            <a:off x="4368901" y="1463750"/>
            <a:ext cx="4668073" cy="31614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45"/>
          <p:cNvSpPr txBox="1"/>
          <p:nvPr>
            <p:ph idx="1" type="body"/>
          </p:nvPr>
        </p:nvSpPr>
        <p:spPr>
          <a:xfrm>
            <a:off x="768200" y="302250"/>
            <a:ext cx="4036800" cy="4539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sz="1450"/>
              <a:t>Hasil eksperimen dan pengukuran/evaluasi model</a:t>
            </a:r>
            <a:endParaRPr sz="1450"/>
          </a:p>
        </p:txBody>
      </p:sp>
      <p:pic>
        <p:nvPicPr>
          <p:cNvPr id="867" name="Google Shape;867;p45"/>
          <p:cNvPicPr preferRelativeResize="0"/>
          <p:nvPr/>
        </p:nvPicPr>
        <p:blipFill>
          <a:blip r:embed="rId3">
            <a:alphaModFix/>
          </a:blip>
          <a:stretch>
            <a:fillRect/>
          </a:stretch>
        </p:blipFill>
        <p:spPr>
          <a:xfrm>
            <a:off x="880425" y="956425"/>
            <a:ext cx="3924575" cy="4141875"/>
          </a:xfrm>
          <a:prstGeom prst="rect">
            <a:avLst/>
          </a:prstGeom>
          <a:noFill/>
          <a:ln>
            <a:noFill/>
          </a:ln>
        </p:spPr>
      </p:pic>
      <p:pic>
        <p:nvPicPr>
          <p:cNvPr id="868" name="Google Shape;868;p45"/>
          <p:cNvPicPr preferRelativeResize="0"/>
          <p:nvPr/>
        </p:nvPicPr>
        <p:blipFill>
          <a:blip r:embed="rId4">
            <a:alphaModFix/>
          </a:blip>
          <a:stretch>
            <a:fillRect/>
          </a:stretch>
        </p:blipFill>
        <p:spPr>
          <a:xfrm>
            <a:off x="4964950" y="688063"/>
            <a:ext cx="4034199" cy="37673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6"/>
          <p:cNvSpPr txBox="1"/>
          <p:nvPr>
            <p:ph idx="1" type="body"/>
          </p:nvPr>
        </p:nvSpPr>
        <p:spPr>
          <a:xfrm>
            <a:off x="775775" y="309100"/>
            <a:ext cx="4036800" cy="4539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sz="1450"/>
              <a:t>Hasil eksperimen dan pengukuran/evaluasi model</a:t>
            </a:r>
            <a:endParaRPr sz="1450"/>
          </a:p>
        </p:txBody>
      </p:sp>
      <p:pic>
        <p:nvPicPr>
          <p:cNvPr id="874" name="Google Shape;874;p46"/>
          <p:cNvPicPr preferRelativeResize="0"/>
          <p:nvPr/>
        </p:nvPicPr>
        <p:blipFill>
          <a:blip r:embed="rId3">
            <a:alphaModFix/>
          </a:blip>
          <a:stretch>
            <a:fillRect/>
          </a:stretch>
        </p:blipFill>
        <p:spPr>
          <a:xfrm>
            <a:off x="1037900" y="982575"/>
            <a:ext cx="4067051" cy="3821801"/>
          </a:xfrm>
          <a:prstGeom prst="rect">
            <a:avLst/>
          </a:prstGeom>
          <a:noFill/>
          <a:ln>
            <a:noFill/>
          </a:ln>
        </p:spPr>
      </p:pic>
      <p:pic>
        <p:nvPicPr>
          <p:cNvPr id="875" name="Google Shape;875;p46"/>
          <p:cNvPicPr preferRelativeResize="0"/>
          <p:nvPr/>
        </p:nvPicPr>
        <p:blipFill>
          <a:blip r:embed="rId4">
            <a:alphaModFix/>
          </a:blip>
          <a:stretch>
            <a:fillRect/>
          </a:stretch>
        </p:blipFill>
        <p:spPr>
          <a:xfrm>
            <a:off x="5301176" y="152400"/>
            <a:ext cx="3468863"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29"/>
          <p:cNvSpPr txBox="1"/>
          <p:nvPr>
            <p:ph type="title"/>
          </p:nvPr>
        </p:nvSpPr>
        <p:spPr>
          <a:xfrm>
            <a:off x="720000" y="445025"/>
            <a:ext cx="30717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latin typeface="Algerian"/>
                <a:ea typeface="Algerian"/>
                <a:cs typeface="Algerian"/>
                <a:sym typeface="Algerian"/>
              </a:rPr>
              <a:t>DISUSUN OLEH :</a:t>
            </a:r>
            <a:endParaRPr b="1">
              <a:latin typeface="Algerian"/>
              <a:ea typeface="Algerian"/>
              <a:cs typeface="Algerian"/>
              <a:sym typeface="Algerian"/>
            </a:endParaRPr>
          </a:p>
        </p:txBody>
      </p:sp>
      <p:cxnSp>
        <p:nvCxnSpPr>
          <p:cNvPr id="666" name="Google Shape;666;p29"/>
          <p:cNvCxnSpPr/>
          <p:nvPr/>
        </p:nvCxnSpPr>
        <p:spPr>
          <a:xfrm flipH="1" rot="10800000">
            <a:off x="720000" y="1087925"/>
            <a:ext cx="1824300" cy="11100"/>
          </a:xfrm>
          <a:prstGeom prst="straightConnector1">
            <a:avLst/>
          </a:prstGeom>
          <a:noFill/>
          <a:ln cap="flat" cmpd="sng" w="38100">
            <a:solidFill>
              <a:schemeClr val="dk2"/>
            </a:solidFill>
            <a:prstDash val="solid"/>
            <a:round/>
            <a:headEnd len="med" w="med" type="none"/>
            <a:tailEnd len="med" w="med" type="none"/>
          </a:ln>
        </p:spPr>
      </p:cxnSp>
      <p:graphicFrame>
        <p:nvGraphicFramePr>
          <p:cNvPr id="667" name="Google Shape;667;p29"/>
          <p:cNvGraphicFramePr/>
          <p:nvPr/>
        </p:nvGraphicFramePr>
        <p:xfrm>
          <a:off x="952500" y="1806100"/>
          <a:ext cx="3000000" cy="3000000"/>
        </p:xfrm>
        <a:graphic>
          <a:graphicData uri="http://schemas.openxmlformats.org/drawingml/2006/table">
            <a:tbl>
              <a:tblPr>
                <a:noFill/>
                <a:tableStyleId>{AE810E60-A295-4700-9F77-DB18F3183FA3}</a:tableStyleId>
              </a:tblPr>
              <a:tblGrid>
                <a:gridCol w="3619500"/>
                <a:gridCol w="3619500"/>
              </a:tblGrid>
              <a:tr h="381000">
                <a:tc>
                  <a:txBody>
                    <a:bodyPr/>
                    <a:lstStyle/>
                    <a:p>
                      <a:pPr indent="0" lvl="0" marL="0" rtl="0" algn="ctr">
                        <a:spcBef>
                          <a:spcPts val="0"/>
                        </a:spcBef>
                        <a:spcAft>
                          <a:spcPts val="0"/>
                        </a:spcAft>
                        <a:buNone/>
                      </a:pPr>
                      <a:r>
                        <a:rPr b="1" lang="en">
                          <a:solidFill>
                            <a:schemeClr val="dk1"/>
                          </a:solidFill>
                          <a:latin typeface="Cairo"/>
                          <a:ea typeface="Cairo"/>
                          <a:cs typeface="Cairo"/>
                          <a:sym typeface="Cairo"/>
                        </a:rPr>
                        <a:t>NIM</a:t>
                      </a:r>
                      <a:endParaRPr b="1">
                        <a:solidFill>
                          <a:schemeClr val="dk1"/>
                        </a:solidFill>
                        <a:latin typeface="Cairo"/>
                        <a:ea typeface="Cairo"/>
                        <a:cs typeface="Cairo"/>
                        <a:sym typeface="Cairo"/>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Cairo"/>
                          <a:ea typeface="Cairo"/>
                          <a:cs typeface="Cairo"/>
                          <a:sym typeface="Cairo"/>
                        </a:rPr>
                        <a:t>NAMA LENGKAP</a:t>
                      </a:r>
                      <a:endParaRPr b="1">
                        <a:solidFill>
                          <a:schemeClr val="dk1"/>
                        </a:solidFill>
                        <a:latin typeface="Cairo"/>
                        <a:ea typeface="Cairo"/>
                        <a:cs typeface="Cairo"/>
                        <a:sym typeface="Cairo"/>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Cairo Medium"/>
                          <a:ea typeface="Cairo Medium"/>
                          <a:cs typeface="Cairo Medium"/>
                          <a:sym typeface="Cairo Medium"/>
                        </a:rPr>
                        <a:t>A11.2017.10276</a:t>
                      </a:r>
                      <a:endParaRPr>
                        <a:solidFill>
                          <a:schemeClr val="dk1"/>
                        </a:solidFill>
                        <a:latin typeface="Cairo Medium"/>
                        <a:ea typeface="Cairo Medium"/>
                        <a:cs typeface="Cairo Medium"/>
                        <a:sym typeface="Cairo Medium"/>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iro Medium"/>
                          <a:ea typeface="Cairo Medium"/>
                          <a:cs typeface="Cairo Medium"/>
                          <a:sym typeface="Cairo Medium"/>
                        </a:rPr>
                        <a:t>Sofwan Hidayat</a:t>
                      </a:r>
                      <a:endParaRPr>
                        <a:solidFill>
                          <a:schemeClr val="dk1"/>
                        </a:solidFill>
                        <a:latin typeface="Cairo Medium"/>
                        <a:ea typeface="Cairo Medium"/>
                        <a:cs typeface="Cairo Medium"/>
                        <a:sym typeface="Cairo Medium"/>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Cairo Medium"/>
                          <a:ea typeface="Cairo Medium"/>
                          <a:cs typeface="Cairo Medium"/>
                          <a:sym typeface="Cairo Medium"/>
                        </a:rPr>
                        <a:t>A11.2019.12030</a:t>
                      </a:r>
                      <a:endParaRPr>
                        <a:solidFill>
                          <a:schemeClr val="dk1"/>
                        </a:solidFill>
                        <a:latin typeface="Cairo Medium"/>
                        <a:ea typeface="Cairo Medium"/>
                        <a:cs typeface="Cairo Medium"/>
                        <a:sym typeface="Cairo Medium"/>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iro Medium"/>
                          <a:ea typeface="Cairo Medium"/>
                          <a:cs typeface="Cairo Medium"/>
                          <a:sym typeface="Cairo Medium"/>
                        </a:rPr>
                        <a:t>Anggito Budhi Prasojo</a:t>
                      </a:r>
                      <a:endParaRPr>
                        <a:solidFill>
                          <a:schemeClr val="dk1"/>
                        </a:solidFill>
                        <a:latin typeface="Cairo Medium"/>
                        <a:ea typeface="Cairo Medium"/>
                        <a:cs typeface="Cairo Medium"/>
                        <a:sym typeface="Cairo Medium"/>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Cairo Medium"/>
                          <a:ea typeface="Cairo Medium"/>
                          <a:cs typeface="Cairo Medium"/>
                          <a:sym typeface="Cairo Medium"/>
                        </a:rPr>
                        <a:t>A11.2020.13205</a:t>
                      </a:r>
                      <a:endParaRPr>
                        <a:solidFill>
                          <a:schemeClr val="dk1"/>
                        </a:solidFill>
                        <a:latin typeface="Cairo Medium"/>
                        <a:ea typeface="Cairo Medium"/>
                        <a:cs typeface="Cairo Medium"/>
                        <a:sym typeface="Cairo Medium"/>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iro Medium"/>
                          <a:ea typeface="Cairo Medium"/>
                          <a:cs typeface="Cairo Medium"/>
                          <a:sym typeface="Cairo Medium"/>
                        </a:rPr>
                        <a:t>Athiya Nahdhiana</a:t>
                      </a:r>
                      <a:endParaRPr>
                        <a:solidFill>
                          <a:schemeClr val="dk1"/>
                        </a:solidFill>
                        <a:latin typeface="Cairo Medium"/>
                        <a:ea typeface="Cairo Medium"/>
                        <a:cs typeface="Cairo Medium"/>
                        <a:sym typeface="Cairo Medium"/>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Cairo Medium"/>
                          <a:ea typeface="Cairo Medium"/>
                          <a:cs typeface="Cairo Medium"/>
                          <a:sym typeface="Cairo Medium"/>
                        </a:rPr>
                        <a:t>A11.2021.13605</a:t>
                      </a:r>
                      <a:endParaRPr>
                        <a:solidFill>
                          <a:schemeClr val="dk1"/>
                        </a:solidFill>
                        <a:latin typeface="Cairo Medium"/>
                        <a:ea typeface="Cairo Medium"/>
                        <a:cs typeface="Cairo Medium"/>
                        <a:sym typeface="Cairo Medium"/>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iro Medium"/>
                          <a:ea typeface="Cairo Medium"/>
                          <a:cs typeface="Cairo Medium"/>
                          <a:sym typeface="Cairo Medium"/>
                        </a:rPr>
                        <a:t>Evan Faiz</a:t>
                      </a:r>
                      <a:endParaRPr>
                        <a:solidFill>
                          <a:schemeClr val="dk1"/>
                        </a:solidFill>
                        <a:latin typeface="Cairo Medium"/>
                        <a:ea typeface="Cairo Medium"/>
                        <a:cs typeface="Cairo Medium"/>
                        <a:sym typeface="Cairo Medium"/>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47"/>
          <p:cNvSpPr/>
          <p:nvPr/>
        </p:nvSpPr>
        <p:spPr>
          <a:xfrm rot="-1571709">
            <a:off x="1537909" y="1310297"/>
            <a:ext cx="6068234" cy="204631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1" name="Google Shape;881;p47"/>
          <p:cNvPicPr preferRelativeResize="0"/>
          <p:nvPr/>
        </p:nvPicPr>
        <p:blipFill rotWithShape="1">
          <a:blip r:embed="rId3">
            <a:alphaModFix/>
          </a:blip>
          <a:srcRect b="30820" l="5311" r="24057" t="1799"/>
          <a:stretch/>
        </p:blipFill>
        <p:spPr>
          <a:xfrm>
            <a:off x="1730850" y="2061825"/>
            <a:ext cx="1022400" cy="1020000"/>
          </a:xfrm>
          <a:prstGeom prst="ellipse">
            <a:avLst/>
          </a:prstGeom>
          <a:noFill/>
          <a:ln>
            <a:noFill/>
          </a:ln>
        </p:spPr>
      </p:pic>
      <p:grpSp>
        <p:nvGrpSpPr>
          <p:cNvPr id="882" name="Google Shape;882;p47"/>
          <p:cNvGrpSpPr/>
          <p:nvPr/>
        </p:nvGrpSpPr>
        <p:grpSpPr>
          <a:xfrm>
            <a:off x="974350" y="3714926"/>
            <a:ext cx="495600" cy="495600"/>
            <a:chOff x="1347175" y="2128426"/>
            <a:chExt cx="495600" cy="495600"/>
          </a:xfrm>
        </p:grpSpPr>
        <p:sp>
          <p:nvSpPr>
            <p:cNvPr id="883" name="Google Shape;883;p47"/>
            <p:cNvSpPr/>
            <p:nvPr/>
          </p:nvSpPr>
          <p:spPr>
            <a:xfrm>
              <a:off x="1369525" y="2150725"/>
              <a:ext cx="450900" cy="450900"/>
            </a:xfrm>
            <a:prstGeom prst="star4">
              <a:avLst>
                <a:gd fmla="val 353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7"/>
            <p:cNvSpPr/>
            <p:nvPr/>
          </p:nvSpPr>
          <p:spPr>
            <a:xfrm rot="2700000">
              <a:off x="1419754" y="2201005"/>
              <a:ext cx="350442" cy="350442"/>
            </a:xfrm>
            <a:prstGeom prst="star4">
              <a:avLst>
                <a:gd fmla="val 388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 name="Google Shape;885;p47"/>
          <p:cNvSpPr txBox="1"/>
          <p:nvPr>
            <p:ph type="title"/>
          </p:nvPr>
        </p:nvSpPr>
        <p:spPr>
          <a:xfrm>
            <a:off x="3156625" y="2031075"/>
            <a:ext cx="4589700" cy="108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Kesimpulan</a:t>
            </a:r>
            <a:endParaRPr/>
          </a:p>
        </p:txBody>
      </p:sp>
      <p:sp>
        <p:nvSpPr>
          <p:cNvPr id="886" name="Google Shape;886;p47"/>
          <p:cNvSpPr txBox="1"/>
          <p:nvPr>
            <p:ph idx="2" type="title"/>
          </p:nvPr>
        </p:nvSpPr>
        <p:spPr>
          <a:xfrm>
            <a:off x="1821688" y="2280675"/>
            <a:ext cx="840600" cy="58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r>
              <a:rPr lang="en"/>
              <a:t>.</a:t>
            </a:r>
            <a:endParaRPr/>
          </a:p>
        </p:txBody>
      </p:sp>
      <p:sp>
        <p:nvSpPr>
          <p:cNvPr id="887" name="Google Shape;887;p47"/>
          <p:cNvSpPr/>
          <p:nvPr/>
        </p:nvSpPr>
        <p:spPr>
          <a:xfrm>
            <a:off x="6851151" y="4603503"/>
            <a:ext cx="1230448" cy="135750"/>
          </a:xfrm>
          <a:prstGeom prst="rect">
            <a:avLst/>
          </a:prstGeom>
        </p:spPr>
        <p:txBody>
          <a:bodyPr>
            <a:prstTxWarp prst="textPlain"/>
          </a:bodyPr>
          <a:lstStyle/>
          <a:p>
            <a:pPr lvl="0" algn="ctr"/>
            <a:r>
              <a:rPr b="1" i="0">
                <a:ln>
                  <a:noFill/>
                </a:ln>
                <a:solidFill>
                  <a:schemeClr val="dk2"/>
                </a:solidFill>
                <a:latin typeface="Michroma"/>
              </a:rPr>
              <a:t>CHROME</a:t>
            </a:r>
          </a:p>
        </p:txBody>
      </p:sp>
      <p:sp>
        <p:nvSpPr>
          <p:cNvPr id="888" name="Google Shape;888;p47"/>
          <p:cNvSpPr/>
          <p:nvPr/>
        </p:nvSpPr>
        <p:spPr>
          <a:xfrm>
            <a:off x="1067351" y="404253"/>
            <a:ext cx="787848" cy="130636"/>
          </a:xfrm>
          <a:prstGeom prst="rect">
            <a:avLst/>
          </a:prstGeom>
        </p:spPr>
        <p:txBody>
          <a:bodyPr>
            <a:prstTxWarp prst="textPlain"/>
          </a:bodyPr>
          <a:lstStyle/>
          <a:p>
            <a:pPr lvl="0" algn="ctr"/>
            <a:r>
              <a:rPr b="1" i="0">
                <a:ln>
                  <a:noFill/>
                </a:ln>
                <a:solidFill>
                  <a:schemeClr val="dk2"/>
                </a:solidFill>
                <a:latin typeface="Michroma"/>
              </a:rPr>
              <a:t>DARK</a:t>
            </a:r>
          </a:p>
        </p:txBody>
      </p:sp>
      <p:grpSp>
        <p:nvGrpSpPr>
          <p:cNvPr id="889" name="Google Shape;889;p47"/>
          <p:cNvGrpSpPr/>
          <p:nvPr/>
        </p:nvGrpSpPr>
        <p:grpSpPr>
          <a:xfrm>
            <a:off x="719953" y="654675"/>
            <a:ext cx="1135255" cy="378616"/>
            <a:chOff x="719955" y="540005"/>
            <a:chExt cx="1322833" cy="441174"/>
          </a:xfrm>
        </p:grpSpPr>
        <p:sp>
          <p:nvSpPr>
            <p:cNvPr id="890" name="Google Shape;890;p47"/>
            <p:cNvSpPr/>
            <p:nvPr/>
          </p:nvSpPr>
          <p:spPr>
            <a:xfrm>
              <a:off x="1160778" y="540005"/>
              <a:ext cx="441174" cy="441174"/>
            </a:xfrm>
            <a:custGeom>
              <a:rect b="b" l="l" r="r" t="t"/>
              <a:pathLst>
                <a:path extrusionOk="0" h="47772" w="47772">
                  <a:moveTo>
                    <a:pt x="23848" y="0"/>
                  </a:moveTo>
                  <a:cubicBezTo>
                    <a:pt x="23659" y="2995"/>
                    <a:pt x="23507" y="6029"/>
                    <a:pt x="23393" y="9024"/>
                  </a:cubicBezTo>
                  <a:cubicBezTo>
                    <a:pt x="23355" y="10161"/>
                    <a:pt x="23279" y="11299"/>
                    <a:pt x="23241" y="12436"/>
                  </a:cubicBezTo>
                  <a:cubicBezTo>
                    <a:pt x="21952" y="17289"/>
                    <a:pt x="19753" y="21914"/>
                    <a:pt x="12512" y="23241"/>
                  </a:cubicBezTo>
                  <a:cubicBezTo>
                    <a:pt x="11337" y="23241"/>
                    <a:pt x="10199" y="23355"/>
                    <a:pt x="9024" y="23393"/>
                  </a:cubicBezTo>
                  <a:cubicBezTo>
                    <a:pt x="6029" y="23507"/>
                    <a:pt x="3033" y="23659"/>
                    <a:pt x="0" y="23848"/>
                  </a:cubicBezTo>
                  <a:lnTo>
                    <a:pt x="0" y="23962"/>
                  </a:lnTo>
                  <a:cubicBezTo>
                    <a:pt x="3033" y="24151"/>
                    <a:pt x="6029" y="24265"/>
                    <a:pt x="9024" y="24379"/>
                  </a:cubicBezTo>
                  <a:cubicBezTo>
                    <a:pt x="10199" y="24417"/>
                    <a:pt x="11337" y="24531"/>
                    <a:pt x="12512" y="24531"/>
                  </a:cubicBezTo>
                  <a:cubicBezTo>
                    <a:pt x="19753" y="25858"/>
                    <a:pt x="21952" y="30483"/>
                    <a:pt x="23241" y="35336"/>
                  </a:cubicBezTo>
                  <a:cubicBezTo>
                    <a:pt x="23279" y="36473"/>
                    <a:pt x="23355" y="37611"/>
                    <a:pt x="23393" y="38748"/>
                  </a:cubicBezTo>
                  <a:cubicBezTo>
                    <a:pt x="23507" y="41781"/>
                    <a:pt x="23659" y="44777"/>
                    <a:pt x="23848" y="47772"/>
                  </a:cubicBezTo>
                  <a:lnTo>
                    <a:pt x="23962" y="47772"/>
                  </a:lnTo>
                  <a:cubicBezTo>
                    <a:pt x="24151" y="44777"/>
                    <a:pt x="24303" y="41781"/>
                    <a:pt x="24379" y="38748"/>
                  </a:cubicBezTo>
                  <a:cubicBezTo>
                    <a:pt x="24455" y="37611"/>
                    <a:pt x="24531" y="36473"/>
                    <a:pt x="24531" y="35336"/>
                  </a:cubicBezTo>
                  <a:cubicBezTo>
                    <a:pt x="25820" y="30483"/>
                    <a:pt x="28057" y="25858"/>
                    <a:pt x="35298" y="24531"/>
                  </a:cubicBezTo>
                  <a:cubicBezTo>
                    <a:pt x="36435" y="24531"/>
                    <a:pt x="37611" y="24417"/>
                    <a:pt x="38786" y="24379"/>
                  </a:cubicBezTo>
                  <a:cubicBezTo>
                    <a:pt x="41781" y="24265"/>
                    <a:pt x="44776" y="24151"/>
                    <a:pt x="47772" y="23962"/>
                  </a:cubicBezTo>
                  <a:lnTo>
                    <a:pt x="47772" y="23848"/>
                  </a:lnTo>
                  <a:cubicBezTo>
                    <a:pt x="44776" y="23659"/>
                    <a:pt x="41781" y="23507"/>
                    <a:pt x="38786" y="23393"/>
                  </a:cubicBezTo>
                  <a:cubicBezTo>
                    <a:pt x="37611" y="23355"/>
                    <a:pt x="36473" y="23241"/>
                    <a:pt x="35298" y="23241"/>
                  </a:cubicBezTo>
                  <a:cubicBezTo>
                    <a:pt x="28057" y="21914"/>
                    <a:pt x="25820" y="17289"/>
                    <a:pt x="24531" y="12474"/>
                  </a:cubicBezTo>
                  <a:cubicBezTo>
                    <a:pt x="24531" y="11299"/>
                    <a:pt x="24455" y="10161"/>
                    <a:pt x="24379" y="9024"/>
                  </a:cubicBezTo>
                  <a:cubicBezTo>
                    <a:pt x="24303" y="6029"/>
                    <a:pt x="24151" y="2995"/>
                    <a:pt x="23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719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1601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3" name="Google Shape;893;p47"/>
          <p:cNvPicPr preferRelativeResize="0"/>
          <p:nvPr/>
        </p:nvPicPr>
        <p:blipFill rotWithShape="1">
          <a:blip r:embed="rId4">
            <a:alphaModFix/>
          </a:blip>
          <a:srcRect b="0" l="6194" r="6185" t="0"/>
          <a:stretch/>
        </p:blipFill>
        <p:spPr>
          <a:xfrm flipH="1" rot="2700013">
            <a:off x="5458501" y="-802232"/>
            <a:ext cx="2212999" cy="22443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8"/>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Kesimpulan</a:t>
            </a:r>
            <a:endParaRPr/>
          </a:p>
        </p:txBody>
      </p:sp>
      <p:sp>
        <p:nvSpPr>
          <p:cNvPr id="899" name="Google Shape;899;p48"/>
          <p:cNvSpPr txBox="1"/>
          <p:nvPr>
            <p:ph idx="4" type="subTitle"/>
          </p:nvPr>
        </p:nvSpPr>
        <p:spPr>
          <a:xfrm>
            <a:off x="919650" y="1160525"/>
            <a:ext cx="7325700" cy="3667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1100"/>
              <a:buFont typeface="Arial"/>
              <a:buNone/>
            </a:pPr>
            <a:r>
              <a:rPr lang="en"/>
              <a:t>Naive Bayes adalah salah satu algoritma yang sering digunakan dalam pengenalan pola, analisis teks, klasifikasi dokumen, dan banyak aplikasi lainnya. Algoritma Naive Bayes mengandalkan asumsi dasar yang cukup sederhana, yaitu bahwa semua atribut (fitur) yang digunakan dalam klasifikasi adalah independen satu sama lain. Oleh karena itu, istilah "naive" digunakan, karena dalam dunia nyata, atribut seringkali tidak benar-benar independen. Namun, asumsi ini mempermudah perhitungan matematis dan sering kali menghasilkan hasil yang cukup baik, terutama dalam kasus klasifikasi teks. Rumus dasar Naive Bayes adalah berdasarkan pada Teorema Bayes, yang menghubungkan probabilitas suatu peristiwa dengan probabilitas peristiwa lain yang berhubungan. Dalam konteks klasifikasi, Naive Bayes digunakan untuk menghitung probabilitas bahwa sebuah sampel data termasuk dalam suatu kelas tertentu.</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None/>
            </a:pPr>
            <a:r>
              <a:t/>
            </a:r>
            <a:endParaRPr/>
          </a:p>
        </p:txBody>
      </p:sp>
      <p:grpSp>
        <p:nvGrpSpPr>
          <p:cNvPr id="900" name="Google Shape;900;p48"/>
          <p:cNvGrpSpPr/>
          <p:nvPr/>
        </p:nvGrpSpPr>
        <p:grpSpPr>
          <a:xfrm>
            <a:off x="7632000" y="522126"/>
            <a:ext cx="495600" cy="495600"/>
            <a:chOff x="1347175" y="2128426"/>
            <a:chExt cx="495600" cy="495600"/>
          </a:xfrm>
        </p:grpSpPr>
        <p:sp>
          <p:nvSpPr>
            <p:cNvPr id="901" name="Google Shape;901;p48"/>
            <p:cNvSpPr/>
            <p:nvPr/>
          </p:nvSpPr>
          <p:spPr>
            <a:xfrm>
              <a:off x="1369525" y="2150725"/>
              <a:ext cx="450900" cy="450900"/>
            </a:xfrm>
            <a:prstGeom prst="star4">
              <a:avLst>
                <a:gd fmla="val 35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8"/>
            <p:cNvSpPr/>
            <p:nvPr/>
          </p:nvSpPr>
          <p:spPr>
            <a:xfrm rot="2700000">
              <a:off x="1419754" y="2201005"/>
              <a:ext cx="350442" cy="350442"/>
            </a:xfrm>
            <a:prstGeom prst="star4">
              <a:avLst>
                <a:gd fmla="val 388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0"/>
          <p:cNvSpPr/>
          <p:nvPr/>
        </p:nvSpPr>
        <p:spPr>
          <a:xfrm rot="-1571709">
            <a:off x="1537909" y="1310297"/>
            <a:ext cx="6068234" cy="204631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30"/>
          <p:cNvPicPr preferRelativeResize="0"/>
          <p:nvPr/>
        </p:nvPicPr>
        <p:blipFill rotWithShape="1">
          <a:blip r:embed="rId3">
            <a:alphaModFix/>
          </a:blip>
          <a:srcRect b="30820" l="5311" r="24057" t="1799"/>
          <a:stretch/>
        </p:blipFill>
        <p:spPr>
          <a:xfrm>
            <a:off x="1730850" y="2061825"/>
            <a:ext cx="1022400" cy="1020000"/>
          </a:xfrm>
          <a:prstGeom prst="ellipse">
            <a:avLst/>
          </a:prstGeom>
          <a:noFill/>
          <a:ln>
            <a:noFill/>
          </a:ln>
        </p:spPr>
      </p:pic>
      <p:grpSp>
        <p:nvGrpSpPr>
          <p:cNvPr id="674" name="Google Shape;674;p30"/>
          <p:cNvGrpSpPr/>
          <p:nvPr/>
        </p:nvGrpSpPr>
        <p:grpSpPr>
          <a:xfrm>
            <a:off x="974350" y="3714926"/>
            <a:ext cx="495600" cy="495600"/>
            <a:chOff x="1347175" y="2128426"/>
            <a:chExt cx="495600" cy="495600"/>
          </a:xfrm>
        </p:grpSpPr>
        <p:sp>
          <p:nvSpPr>
            <p:cNvPr id="675" name="Google Shape;675;p30"/>
            <p:cNvSpPr/>
            <p:nvPr/>
          </p:nvSpPr>
          <p:spPr>
            <a:xfrm>
              <a:off x="1369525" y="2150725"/>
              <a:ext cx="450900" cy="450900"/>
            </a:xfrm>
            <a:prstGeom prst="star4">
              <a:avLst>
                <a:gd fmla="val 353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0"/>
            <p:cNvSpPr/>
            <p:nvPr/>
          </p:nvSpPr>
          <p:spPr>
            <a:xfrm rot="2700000">
              <a:off x="1419754" y="2201005"/>
              <a:ext cx="350442" cy="350442"/>
            </a:xfrm>
            <a:prstGeom prst="star4">
              <a:avLst>
                <a:gd fmla="val 388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30"/>
          <p:cNvSpPr txBox="1"/>
          <p:nvPr>
            <p:ph type="title"/>
          </p:nvPr>
        </p:nvSpPr>
        <p:spPr>
          <a:xfrm>
            <a:off x="3156627" y="2193150"/>
            <a:ext cx="4589700" cy="7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LATAR BELAKANG</a:t>
            </a:r>
            <a:endParaRPr/>
          </a:p>
        </p:txBody>
      </p:sp>
      <p:sp>
        <p:nvSpPr>
          <p:cNvPr id="678" name="Google Shape;678;p30"/>
          <p:cNvSpPr txBox="1"/>
          <p:nvPr>
            <p:ph idx="2" type="title"/>
          </p:nvPr>
        </p:nvSpPr>
        <p:spPr>
          <a:xfrm>
            <a:off x="1821688" y="2280675"/>
            <a:ext cx="840600" cy="58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679" name="Google Shape;679;p30"/>
          <p:cNvSpPr/>
          <p:nvPr/>
        </p:nvSpPr>
        <p:spPr>
          <a:xfrm>
            <a:off x="6851151" y="4603503"/>
            <a:ext cx="1230448" cy="135750"/>
          </a:xfrm>
          <a:prstGeom prst="rect">
            <a:avLst/>
          </a:prstGeom>
        </p:spPr>
        <p:txBody>
          <a:bodyPr>
            <a:prstTxWarp prst="textPlain"/>
          </a:bodyPr>
          <a:lstStyle/>
          <a:p>
            <a:pPr lvl="0" algn="ctr"/>
            <a:r>
              <a:rPr b="1" i="0">
                <a:ln>
                  <a:noFill/>
                </a:ln>
                <a:solidFill>
                  <a:schemeClr val="dk2"/>
                </a:solidFill>
                <a:latin typeface="Michroma"/>
              </a:rPr>
              <a:t>CHROME</a:t>
            </a:r>
          </a:p>
        </p:txBody>
      </p:sp>
      <p:sp>
        <p:nvSpPr>
          <p:cNvPr id="680" name="Google Shape;680;p30"/>
          <p:cNvSpPr/>
          <p:nvPr/>
        </p:nvSpPr>
        <p:spPr>
          <a:xfrm>
            <a:off x="1067351" y="404253"/>
            <a:ext cx="787848" cy="130636"/>
          </a:xfrm>
          <a:prstGeom prst="rect">
            <a:avLst/>
          </a:prstGeom>
        </p:spPr>
        <p:txBody>
          <a:bodyPr>
            <a:prstTxWarp prst="textPlain"/>
          </a:bodyPr>
          <a:lstStyle/>
          <a:p>
            <a:pPr lvl="0" algn="ctr"/>
            <a:r>
              <a:rPr b="1" i="0">
                <a:ln>
                  <a:noFill/>
                </a:ln>
                <a:solidFill>
                  <a:schemeClr val="dk2"/>
                </a:solidFill>
                <a:latin typeface="Michroma"/>
              </a:rPr>
              <a:t>DARK</a:t>
            </a:r>
          </a:p>
        </p:txBody>
      </p:sp>
      <p:grpSp>
        <p:nvGrpSpPr>
          <p:cNvPr id="681" name="Google Shape;681;p30"/>
          <p:cNvGrpSpPr/>
          <p:nvPr/>
        </p:nvGrpSpPr>
        <p:grpSpPr>
          <a:xfrm>
            <a:off x="719953" y="654675"/>
            <a:ext cx="1135255" cy="378616"/>
            <a:chOff x="719955" y="540005"/>
            <a:chExt cx="1322833" cy="441174"/>
          </a:xfrm>
        </p:grpSpPr>
        <p:sp>
          <p:nvSpPr>
            <p:cNvPr id="682" name="Google Shape;682;p30"/>
            <p:cNvSpPr/>
            <p:nvPr/>
          </p:nvSpPr>
          <p:spPr>
            <a:xfrm>
              <a:off x="1160778" y="540005"/>
              <a:ext cx="441174" cy="441174"/>
            </a:xfrm>
            <a:custGeom>
              <a:rect b="b" l="l" r="r" t="t"/>
              <a:pathLst>
                <a:path extrusionOk="0" h="47772" w="47772">
                  <a:moveTo>
                    <a:pt x="23848" y="0"/>
                  </a:moveTo>
                  <a:cubicBezTo>
                    <a:pt x="23659" y="2995"/>
                    <a:pt x="23507" y="6029"/>
                    <a:pt x="23393" y="9024"/>
                  </a:cubicBezTo>
                  <a:cubicBezTo>
                    <a:pt x="23355" y="10161"/>
                    <a:pt x="23279" y="11299"/>
                    <a:pt x="23241" y="12436"/>
                  </a:cubicBezTo>
                  <a:cubicBezTo>
                    <a:pt x="21952" y="17289"/>
                    <a:pt x="19753" y="21914"/>
                    <a:pt x="12512" y="23241"/>
                  </a:cubicBezTo>
                  <a:cubicBezTo>
                    <a:pt x="11337" y="23241"/>
                    <a:pt x="10199" y="23355"/>
                    <a:pt x="9024" y="23393"/>
                  </a:cubicBezTo>
                  <a:cubicBezTo>
                    <a:pt x="6029" y="23507"/>
                    <a:pt x="3033" y="23659"/>
                    <a:pt x="0" y="23848"/>
                  </a:cubicBezTo>
                  <a:lnTo>
                    <a:pt x="0" y="23962"/>
                  </a:lnTo>
                  <a:cubicBezTo>
                    <a:pt x="3033" y="24151"/>
                    <a:pt x="6029" y="24265"/>
                    <a:pt x="9024" y="24379"/>
                  </a:cubicBezTo>
                  <a:cubicBezTo>
                    <a:pt x="10199" y="24417"/>
                    <a:pt x="11337" y="24531"/>
                    <a:pt x="12512" y="24531"/>
                  </a:cubicBezTo>
                  <a:cubicBezTo>
                    <a:pt x="19753" y="25858"/>
                    <a:pt x="21952" y="30483"/>
                    <a:pt x="23241" y="35336"/>
                  </a:cubicBezTo>
                  <a:cubicBezTo>
                    <a:pt x="23279" y="36473"/>
                    <a:pt x="23355" y="37611"/>
                    <a:pt x="23393" y="38748"/>
                  </a:cubicBezTo>
                  <a:cubicBezTo>
                    <a:pt x="23507" y="41781"/>
                    <a:pt x="23659" y="44777"/>
                    <a:pt x="23848" y="47772"/>
                  </a:cubicBezTo>
                  <a:lnTo>
                    <a:pt x="23962" y="47772"/>
                  </a:lnTo>
                  <a:cubicBezTo>
                    <a:pt x="24151" y="44777"/>
                    <a:pt x="24303" y="41781"/>
                    <a:pt x="24379" y="38748"/>
                  </a:cubicBezTo>
                  <a:cubicBezTo>
                    <a:pt x="24455" y="37611"/>
                    <a:pt x="24531" y="36473"/>
                    <a:pt x="24531" y="35336"/>
                  </a:cubicBezTo>
                  <a:cubicBezTo>
                    <a:pt x="25820" y="30483"/>
                    <a:pt x="28057" y="25858"/>
                    <a:pt x="35298" y="24531"/>
                  </a:cubicBezTo>
                  <a:cubicBezTo>
                    <a:pt x="36435" y="24531"/>
                    <a:pt x="37611" y="24417"/>
                    <a:pt x="38786" y="24379"/>
                  </a:cubicBezTo>
                  <a:cubicBezTo>
                    <a:pt x="41781" y="24265"/>
                    <a:pt x="44776" y="24151"/>
                    <a:pt x="47772" y="23962"/>
                  </a:cubicBezTo>
                  <a:lnTo>
                    <a:pt x="47772" y="23848"/>
                  </a:lnTo>
                  <a:cubicBezTo>
                    <a:pt x="44776" y="23659"/>
                    <a:pt x="41781" y="23507"/>
                    <a:pt x="38786" y="23393"/>
                  </a:cubicBezTo>
                  <a:cubicBezTo>
                    <a:pt x="37611" y="23355"/>
                    <a:pt x="36473" y="23241"/>
                    <a:pt x="35298" y="23241"/>
                  </a:cubicBezTo>
                  <a:cubicBezTo>
                    <a:pt x="28057" y="21914"/>
                    <a:pt x="25820" y="17289"/>
                    <a:pt x="24531" y="12474"/>
                  </a:cubicBezTo>
                  <a:cubicBezTo>
                    <a:pt x="24531" y="11299"/>
                    <a:pt x="24455" y="10161"/>
                    <a:pt x="24379" y="9024"/>
                  </a:cubicBezTo>
                  <a:cubicBezTo>
                    <a:pt x="24303" y="6029"/>
                    <a:pt x="24151" y="2995"/>
                    <a:pt x="23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719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1601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5" name="Google Shape;685;p30"/>
          <p:cNvPicPr preferRelativeResize="0"/>
          <p:nvPr/>
        </p:nvPicPr>
        <p:blipFill rotWithShape="1">
          <a:blip r:embed="rId4">
            <a:alphaModFix/>
          </a:blip>
          <a:srcRect b="0" l="6194" r="6185" t="0"/>
          <a:stretch/>
        </p:blipFill>
        <p:spPr>
          <a:xfrm flipH="1" rot="2700013">
            <a:off x="5458501" y="-802232"/>
            <a:ext cx="2212999" cy="22443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31"/>
          <p:cNvSpPr/>
          <p:nvPr/>
        </p:nvSpPr>
        <p:spPr>
          <a:xfrm>
            <a:off x="5608688" y="289575"/>
            <a:ext cx="2472900" cy="3651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txBox="1"/>
          <p:nvPr>
            <p:ph idx="1" type="subTitle"/>
          </p:nvPr>
        </p:nvSpPr>
        <p:spPr>
          <a:xfrm>
            <a:off x="3077300" y="901200"/>
            <a:ext cx="5346600" cy="3747600"/>
          </a:xfrm>
          <a:prstGeom prst="rect">
            <a:avLst/>
          </a:prstGeom>
        </p:spPr>
        <p:txBody>
          <a:bodyPr anchorCtr="0" anchor="ctr" bIns="0" lIns="0" spcFirstLastPara="1" rIns="0" wrap="square" tIns="0">
            <a:noAutofit/>
          </a:bodyPr>
          <a:lstStyle/>
          <a:p>
            <a:pPr indent="0" lvl="0" marL="0" rtl="0" algn="r">
              <a:spcBef>
                <a:spcPts val="0"/>
              </a:spcBef>
              <a:spcAft>
                <a:spcPts val="0"/>
              </a:spcAft>
              <a:buClr>
                <a:schemeClr val="lt1"/>
              </a:buClr>
              <a:buSzPts val="1100"/>
              <a:buFont typeface="Arial"/>
              <a:buNone/>
            </a:pPr>
            <a:r>
              <a:rPr lang="en"/>
              <a:t>Pasar penjualan mobil bekas kini makin diminati oleh masyarakat dan tidak kalah dengan mobil baru. Pilihan model yang ditawarkan kepada pembeli sangat beragam mulai dari model automatic / manual, mesin dengan bahan bakar diesel / bensin bahkan mesin elektrik . Proyek ini dilakukan dengan tujuan untuk mengklasifikasi model mobil mana yang paling laku terjual dan model mana yang tidak laku. </a:t>
            </a:r>
            <a:endParaRPr/>
          </a:p>
          <a:p>
            <a:pPr indent="0" lvl="0" marL="0" rtl="0" algn="r">
              <a:spcBef>
                <a:spcPts val="0"/>
              </a:spcBef>
              <a:spcAft>
                <a:spcPts val="0"/>
              </a:spcAft>
              <a:buClr>
                <a:schemeClr val="lt1"/>
              </a:buClr>
              <a:buSzPts val="1100"/>
              <a:buFont typeface="Arial"/>
              <a:buNone/>
            </a:pPr>
            <a:r>
              <a:t/>
            </a:r>
            <a:endParaRPr/>
          </a:p>
          <a:p>
            <a:pPr indent="0" lvl="0" marL="0" rtl="0" algn="r">
              <a:spcBef>
                <a:spcPts val="0"/>
              </a:spcBef>
              <a:spcAft>
                <a:spcPts val="0"/>
              </a:spcAft>
              <a:buClr>
                <a:schemeClr val="lt1"/>
              </a:buClr>
              <a:buSzPts val="1100"/>
              <a:buFont typeface="Arial"/>
              <a:buNone/>
            </a:pPr>
            <a:r>
              <a:rPr lang="en"/>
              <a:t>Klasifikasi dilakukan menggunakan pendekatan penambangan data dengan metode </a:t>
            </a:r>
            <a:r>
              <a:rPr b="1" lang="en"/>
              <a:t>Gaussian Naive Bayes</a:t>
            </a:r>
            <a:r>
              <a:rPr lang="en"/>
              <a:t> Model. Dataset yang digunakan adalah dataset publik yang bersumber dari </a:t>
            </a:r>
            <a:r>
              <a:rPr i="1" lang="en"/>
              <a:t>Kaggle.com</a:t>
            </a:r>
            <a:r>
              <a:rPr lang="en"/>
              <a:t>. Hasil klasifikasi menunjukkan bahwa Gaussian Naive Bayes Model mampu mengidentifikasi potensi penjualan mobil bekas </a:t>
            </a:r>
            <a:r>
              <a:rPr lang="en"/>
              <a:t>dengan</a:t>
            </a:r>
            <a:r>
              <a:rPr lang="en"/>
              <a:t> akurasi 52%.</a:t>
            </a:r>
            <a:endParaRPr/>
          </a:p>
          <a:p>
            <a:pPr indent="0" lvl="0" marL="0" rtl="0" algn="r">
              <a:spcBef>
                <a:spcPts val="0"/>
              </a:spcBef>
              <a:spcAft>
                <a:spcPts val="0"/>
              </a:spcAft>
              <a:buNone/>
            </a:pPr>
            <a:r>
              <a:t/>
            </a:r>
            <a:endParaRPr/>
          </a:p>
        </p:txBody>
      </p:sp>
      <p:grpSp>
        <p:nvGrpSpPr>
          <p:cNvPr id="692" name="Google Shape;692;p31"/>
          <p:cNvGrpSpPr/>
          <p:nvPr/>
        </p:nvGrpSpPr>
        <p:grpSpPr>
          <a:xfrm>
            <a:off x="719953" y="654675"/>
            <a:ext cx="1135255" cy="757232"/>
            <a:chOff x="719955" y="540005"/>
            <a:chExt cx="1322833" cy="882349"/>
          </a:xfrm>
        </p:grpSpPr>
        <p:sp>
          <p:nvSpPr>
            <p:cNvPr id="693" name="Google Shape;693;p31"/>
            <p:cNvSpPr/>
            <p:nvPr/>
          </p:nvSpPr>
          <p:spPr>
            <a:xfrm>
              <a:off x="1160778" y="540005"/>
              <a:ext cx="441174" cy="441174"/>
            </a:xfrm>
            <a:custGeom>
              <a:rect b="b" l="l" r="r" t="t"/>
              <a:pathLst>
                <a:path extrusionOk="0" h="47772" w="47772">
                  <a:moveTo>
                    <a:pt x="23848" y="0"/>
                  </a:moveTo>
                  <a:cubicBezTo>
                    <a:pt x="23659" y="2995"/>
                    <a:pt x="23507" y="6029"/>
                    <a:pt x="23393" y="9024"/>
                  </a:cubicBezTo>
                  <a:cubicBezTo>
                    <a:pt x="23355" y="10161"/>
                    <a:pt x="23279" y="11299"/>
                    <a:pt x="23241" y="12436"/>
                  </a:cubicBezTo>
                  <a:cubicBezTo>
                    <a:pt x="21952" y="17289"/>
                    <a:pt x="19753" y="21914"/>
                    <a:pt x="12512" y="23241"/>
                  </a:cubicBezTo>
                  <a:cubicBezTo>
                    <a:pt x="11337" y="23241"/>
                    <a:pt x="10199" y="23355"/>
                    <a:pt x="9024" y="23393"/>
                  </a:cubicBezTo>
                  <a:cubicBezTo>
                    <a:pt x="6029" y="23507"/>
                    <a:pt x="3033" y="23659"/>
                    <a:pt x="0" y="23848"/>
                  </a:cubicBezTo>
                  <a:lnTo>
                    <a:pt x="0" y="23962"/>
                  </a:lnTo>
                  <a:cubicBezTo>
                    <a:pt x="3033" y="24151"/>
                    <a:pt x="6029" y="24265"/>
                    <a:pt x="9024" y="24379"/>
                  </a:cubicBezTo>
                  <a:cubicBezTo>
                    <a:pt x="10199" y="24417"/>
                    <a:pt x="11337" y="24531"/>
                    <a:pt x="12512" y="24531"/>
                  </a:cubicBezTo>
                  <a:cubicBezTo>
                    <a:pt x="19753" y="25858"/>
                    <a:pt x="21952" y="30483"/>
                    <a:pt x="23241" y="35336"/>
                  </a:cubicBezTo>
                  <a:cubicBezTo>
                    <a:pt x="23279" y="36473"/>
                    <a:pt x="23355" y="37611"/>
                    <a:pt x="23393" y="38748"/>
                  </a:cubicBezTo>
                  <a:cubicBezTo>
                    <a:pt x="23507" y="41781"/>
                    <a:pt x="23659" y="44777"/>
                    <a:pt x="23848" y="47772"/>
                  </a:cubicBezTo>
                  <a:lnTo>
                    <a:pt x="23962" y="47772"/>
                  </a:lnTo>
                  <a:cubicBezTo>
                    <a:pt x="24151" y="44777"/>
                    <a:pt x="24303" y="41781"/>
                    <a:pt x="24379" y="38748"/>
                  </a:cubicBezTo>
                  <a:cubicBezTo>
                    <a:pt x="24455" y="37611"/>
                    <a:pt x="24531" y="36473"/>
                    <a:pt x="24531" y="35336"/>
                  </a:cubicBezTo>
                  <a:cubicBezTo>
                    <a:pt x="25820" y="30483"/>
                    <a:pt x="28057" y="25858"/>
                    <a:pt x="35298" y="24531"/>
                  </a:cubicBezTo>
                  <a:cubicBezTo>
                    <a:pt x="36435" y="24531"/>
                    <a:pt x="37611" y="24417"/>
                    <a:pt x="38786" y="24379"/>
                  </a:cubicBezTo>
                  <a:cubicBezTo>
                    <a:pt x="41781" y="24265"/>
                    <a:pt x="44776" y="24151"/>
                    <a:pt x="47772" y="23962"/>
                  </a:cubicBezTo>
                  <a:lnTo>
                    <a:pt x="47772" y="23848"/>
                  </a:lnTo>
                  <a:cubicBezTo>
                    <a:pt x="44776" y="23659"/>
                    <a:pt x="41781" y="23507"/>
                    <a:pt x="38786" y="23393"/>
                  </a:cubicBezTo>
                  <a:cubicBezTo>
                    <a:pt x="37611" y="23355"/>
                    <a:pt x="36473" y="23241"/>
                    <a:pt x="35298" y="23241"/>
                  </a:cubicBezTo>
                  <a:cubicBezTo>
                    <a:pt x="28057" y="21914"/>
                    <a:pt x="25820" y="17289"/>
                    <a:pt x="24531" y="12474"/>
                  </a:cubicBezTo>
                  <a:cubicBezTo>
                    <a:pt x="24531" y="11299"/>
                    <a:pt x="24455" y="10161"/>
                    <a:pt x="24379" y="9024"/>
                  </a:cubicBezTo>
                  <a:cubicBezTo>
                    <a:pt x="24303" y="6029"/>
                    <a:pt x="24151" y="2995"/>
                    <a:pt x="23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719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1601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a:off x="1160778" y="981180"/>
              <a:ext cx="441174" cy="441174"/>
            </a:xfrm>
            <a:custGeom>
              <a:rect b="b" l="l" r="r" t="t"/>
              <a:pathLst>
                <a:path extrusionOk="0" h="47772" w="47772">
                  <a:moveTo>
                    <a:pt x="23848" y="0"/>
                  </a:moveTo>
                  <a:cubicBezTo>
                    <a:pt x="23659" y="2995"/>
                    <a:pt x="23507" y="6029"/>
                    <a:pt x="23393" y="9024"/>
                  </a:cubicBezTo>
                  <a:cubicBezTo>
                    <a:pt x="23355" y="10161"/>
                    <a:pt x="23279" y="11299"/>
                    <a:pt x="23241" y="12436"/>
                  </a:cubicBezTo>
                  <a:cubicBezTo>
                    <a:pt x="21952" y="17289"/>
                    <a:pt x="19753" y="21914"/>
                    <a:pt x="12512" y="23241"/>
                  </a:cubicBezTo>
                  <a:cubicBezTo>
                    <a:pt x="11337" y="23241"/>
                    <a:pt x="10199" y="23355"/>
                    <a:pt x="9024" y="23393"/>
                  </a:cubicBezTo>
                  <a:cubicBezTo>
                    <a:pt x="6029" y="23507"/>
                    <a:pt x="3033" y="23659"/>
                    <a:pt x="0" y="23848"/>
                  </a:cubicBezTo>
                  <a:lnTo>
                    <a:pt x="0" y="23962"/>
                  </a:lnTo>
                  <a:cubicBezTo>
                    <a:pt x="3033" y="24151"/>
                    <a:pt x="6029" y="24265"/>
                    <a:pt x="9024" y="24379"/>
                  </a:cubicBezTo>
                  <a:cubicBezTo>
                    <a:pt x="10199" y="24417"/>
                    <a:pt x="11337" y="24531"/>
                    <a:pt x="12512" y="24531"/>
                  </a:cubicBezTo>
                  <a:cubicBezTo>
                    <a:pt x="19753" y="25858"/>
                    <a:pt x="21952" y="30483"/>
                    <a:pt x="23241" y="35336"/>
                  </a:cubicBezTo>
                  <a:cubicBezTo>
                    <a:pt x="23279" y="36473"/>
                    <a:pt x="23355" y="37611"/>
                    <a:pt x="23393" y="38748"/>
                  </a:cubicBezTo>
                  <a:cubicBezTo>
                    <a:pt x="23507" y="41781"/>
                    <a:pt x="23659" y="44777"/>
                    <a:pt x="23848" y="47772"/>
                  </a:cubicBezTo>
                  <a:lnTo>
                    <a:pt x="23962" y="47772"/>
                  </a:lnTo>
                  <a:cubicBezTo>
                    <a:pt x="24151" y="44777"/>
                    <a:pt x="24303" y="41781"/>
                    <a:pt x="24379" y="38748"/>
                  </a:cubicBezTo>
                  <a:cubicBezTo>
                    <a:pt x="24455" y="37611"/>
                    <a:pt x="24531" y="36473"/>
                    <a:pt x="24531" y="35336"/>
                  </a:cubicBezTo>
                  <a:cubicBezTo>
                    <a:pt x="25820" y="30483"/>
                    <a:pt x="28057" y="25858"/>
                    <a:pt x="35298" y="24531"/>
                  </a:cubicBezTo>
                  <a:cubicBezTo>
                    <a:pt x="36435" y="24531"/>
                    <a:pt x="37611" y="24417"/>
                    <a:pt x="38786" y="24379"/>
                  </a:cubicBezTo>
                  <a:cubicBezTo>
                    <a:pt x="41781" y="24265"/>
                    <a:pt x="44776" y="24151"/>
                    <a:pt x="47772" y="23962"/>
                  </a:cubicBezTo>
                  <a:lnTo>
                    <a:pt x="47772" y="23848"/>
                  </a:lnTo>
                  <a:cubicBezTo>
                    <a:pt x="44776" y="23659"/>
                    <a:pt x="41781" y="23507"/>
                    <a:pt x="38786" y="23393"/>
                  </a:cubicBezTo>
                  <a:cubicBezTo>
                    <a:pt x="37611" y="23355"/>
                    <a:pt x="36473" y="23241"/>
                    <a:pt x="35298" y="23241"/>
                  </a:cubicBezTo>
                  <a:cubicBezTo>
                    <a:pt x="28057" y="21914"/>
                    <a:pt x="25820" y="17289"/>
                    <a:pt x="24531" y="12474"/>
                  </a:cubicBezTo>
                  <a:cubicBezTo>
                    <a:pt x="24531" y="11299"/>
                    <a:pt x="24455" y="10161"/>
                    <a:pt x="24379" y="9024"/>
                  </a:cubicBezTo>
                  <a:cubicBezTo>
                    <a:pt x="24303" y="6029"/>
                    <a:pt x="24151" y="2995"/>
                    <a:pt x="23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719955" y="981180"/>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a:off x="1601955" y="981180"/>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31"/>
          <p:cNvSpPr/>
          <p:nvPr/>
        </p:nvSpPr>
        <p:spPr>
          <a:xfrm>
            <a:off x="6851151" y="4603503"/>
            <a:ext cx="1230448" cy="135750"/>
          </a:xfrm>
          <a:prstGeom prst="rect">
            <a:avLst/>
          </a:prstGeom>
        </p:spPr>
        <p:txBody>
          <a:bodyPr>
            <a:prstTxWarp prst="textPlain"/>
          </a:bodyPr>
          <a:lstStyle/>
          <a:p>
            <a:pPr lvl="0" algn="ctr"/>
            <a:r>
              <a:rPr b="1" i="0">
                <a:ln>
                  <a:noFill/>
                </a:ln>
                <a:solidFill>
                  <a:schemeClr val="accent1"/>
                </a:solidFill>
                <a:latin typeface="Michroma"/>
              </a:rPr>
              <a:t>CHROME</a:t>
            </a:r>
          </a:p>
        </p:txBody>
      </p:sp>
      <p:sp>
        <p:nvSpPr>
          <p:cNvPr id="700" name="Google Shape;700;p31"/>
          <p:cNvSpPr/>
          <p:nvPr/>
        </p:nvSpPr>
        <p:spPr>
          <a:xfrm>
            <a:off x="1067351" y="404253"/>
            <a:ext cx="787848" cy="130636"/>
          </a:xfrm>
          <a:prstGeom prst="rect">
            <a:avLst/>
          </a:prstGeom>
        </p:spPr>
        <p:txBody>
          <a:bodyPr>
            <a:prstTxWarp prst="textPlain"/>
          </a:bodyPr>
          <a:lstStyle/>
          <a:p>
            <a:pPr lvl="0" algn="ctr"/>
            <a:r>
              <a:rPr b="1" i="0">
                <a:ln>
                  <a:noFill/>
                </a:ln>
                <a:solidFill>
                  <a:schemeClr val="accent1"/>
                </a:solidFill>
                <a:latin typeface="Michroma"/>
              </a:rPr>
              <a:t>DARK</a:t>
            </a:r>
          </a:p>
        </p:txBody>
      </p:sp>
      <p:sp>
        <p:nvSpPr>
          <p:cNvPr id="701" name="Google Shape;701;p31"/>
          <p:cNvSpPr/>
          <p:nvPr/>
        </p:nvSpPr>
        <p:spPr>
          <a:xfrm>
            <a:off x="5792400" y="404250"/>
            <a:ext cx="2109688" cy="135750"/>
          </a:xfrm>
          <a:prstGeom prst="rect">
            <a:avLst/>
          </a:prstGeom>
        </p:spPr>
        <p:txBody>
          <a:bodyPr>
            <a:prstTxWarp prst="textPlain"/>
          </a:bodyPr>
          <a:lstStyle/>
          <a:p>
            <a:pPr lvl="0" algn="ctr"/>
            <a:r>
              <a:rPr b="1" i="0">
                <a:ln>
                  <a:noFill/>
                </a:ln>
                <a:solidFill>
                  <a:schemeClr val="accent1"/>
                </a:solidFill>
                <a:latin typeface="Michroma"/>
              </a:rPr>
              <a:t>LATAR BELAKANG</a:t>
            </a:r>
          </a:p>
        </p:txBody>
      </p:sp>
      <p:sp>
        <p:nvSpPr>
          <p:cNvPr id="702" name="Google Shape;702;p31"/>
          <p:cNvSpPr/>
          <p:nvPr/>
        </p:nvSpPr>
        <p:spPr>
          <a:xfrm>
            <a:off x="4997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 name="Google Shape;703;p31"/>
          <p:cNvPicPr preferRelativeResize="0"/>
          <p:nvPr/>
        </p:nvPicPr>
        <p:blipFill rotWithShape="1">
          <a:blip r:embed="rId3">
            <a:alphaModFix/>
          </a:blip>
          <a:srcRect b="0" l="2687" r="2687" t="0"/>
          <a:stretch/>
        </p:blipFill>
        <p:spPr>
          <a:xfrm>
            <a:off x="268850" y="1755575"/>
            <a:ext cx="3165222" cy="2234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32"/>
          <p:cNvSpPr txBox="1"/>
          <p:nvPr>
            <p:ph type="title"/>
          </p:nvPr>
        </p:nvSpPr>
        <p:spPr>
          <a:xfrm>
            <a:off x="720000" y="181250"/>
            <a:ext cx="42915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DATASET </a:t>
            </a:r>
            <a:r>
              <a:rPr lang="en"/>
              <a:t>REVIEW</a:t>
            </a:r>
            <a:endParaRPr/>
          </a:p>
        </p:txBody>
      </p:sp>
      <p:sp>
        <p:nvSpPr>
          <p:cNvPr id="709" name="Google Shape;709;p32"/>
          <p:cNvSpPr txBox="1"/>
          <p:nvPr>
            <p:ph idx="2" type="subTitle"/>
          </p:nvPr>
        </p:nvSpPr>
        <p:spPr>
          <a:xfrm>
            <a:off x="821550" y="1050675"/>
            <a:ext cx="7500900" cy="390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1400"/>
              <a:t>Nama dataset:</a:t>
            </a:r>
            <a:r>
              <a:rPr lang="en" sz="1400"/>
              <a:t> bmw.xlsx</a:t>
            </a:r>
            <a:endParaRPr sz="1400"/>
          </a:p>
          <a:p>
            <a:pPr indent="0" lvl="0" marL="0" rtl="0" algn="l">
              <a:spcBef>
                <a:spcPts val="0"/>
              </a:spcBef>
              <a:spcAft>
                <a:spcPts val="0"/>
              </a:spcAft>
              <a:buClr>
                <a:schemeClr val="lt1"/>
              </a:buClr>
              <a:buSzPts val="1100"/>
              <a:buFont typeface="Arial"/>
              <a:buNone/>
            </a:pPr>
            <a:r>
              <a:t/>
            </a:r>
            <a:endParaRPr sz="1300"/>
          </a:p>
          <a:p>
            <a:pPr indent="0" lvl="0" marL="0" rtl="0" algn="l">
              <a:spcBef>
                <a:spcPts val="0"/>
              </a:spcBef>
              <a:spcAft>
                <a:spcPts val="0"/>
              </a:spcAft>
              <a:buNone/>
            </a:pPr>
            <a:r>
              <a:rPr b="1" lang="en" sz="1400"/>
              <a:t>Sumber:</a:t>
            </a:r>
            <a:r>
              <a:rPr lang="en" sz="1400"/>
              <a:t>  </a:t>
            </a:r>
            <a:r>
              <a:rPr lang="en" sz="1400" u="sng">
                <a:solidFill>
                  <a:schemeClr val="hlink"/>
                </a:solidFill>
                <a:hlinkClick r:id="rId3"/>
              </a:rPr>
              <a:t>https://www.kaggle.com/datasets/adityadesai13/used-car-dataset-ford-and-mercedes</a:t>
            </a:r>
            <a:endParaRPr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Informasi dataset:</a:t>
            </a:r>
            <a:endParaRPr b="1" sz="1400"/>
          </a:p>
          <a:p>
            <a:pPr indent="-317500" lvl="0" marL="457200" rtl="0" algn="l">
              <a:spcBef>
                <a:spcPts val="0"/>
              </a:spcBef>
              <a:spcAft>
                <a:spcPts val="0"/>
              </a:spcAft>
              <a:buSzPts val="1400"/>
              <a:buChar char="●"/>
            </a:pPr>
            <a:r>
              <a:rPr lang="en" sz="1400"/>
              <a:t>10781 observations / records</a:t>
            </a:r>
            <a:endParaRPr sz="1400"/>
          </a:p>
          <a:p>
            <a:pPr indent="-317500" lvl="0" marL="457200" rtl="0" algn="l">
              <a:spcBef>
                <a:spcPts val="0"/>
              </a:spcBef>
              <a:spcAft>
                <a:spcPts val="0"/>
              </a:spcAft>
              <a:buSzPts val="1400"/>
              <a:buChar char="●"/>
            </a:pPr>
            <a:r>
              <a:rPr lang="en" sz="1400"/>
              <a:t>9 attributes</a:t>
            </a:r>
            <a:endParaRPr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Informasi Atribut:</a:t>
            </a:r>
            <a:endParaRPr b="1" sz="1400"/>
          </a:p>
          <a:p>
            <a:pPr indent="-317500" lvl="0" marL="457200" rtl="0" algn="l">
              <a:spcBef>
                <a:spcPts val="0"/>
              </a:spcBef>
              <a:spcAft>
                <a:spcPts val="0"/>
              </a:spcAft>
              <a:buSzPts val="1400"/>
              <a:buAutoNum type="arabicPeriod"/>
            </a:pPr>
            <a:r>
              <a:rPr lang="en" sz="1400"/>
              <a:t>Model : model mobil;</a:t>
            </a:r>
            <a:endParaRPr sz="1400"/>
          </a:p>
          <a:p>
            <a:pPr indent="-317500" lvl="0" marL="457200" rtl="0" algn="l">
              <a:spcBef>
                <a:spcPts val="0"/>
              </a:spcBef>
              <a:spcAft>
                <a:spcPts val="0"/>
              </a:spcAft>
              <a:buSzPts val="1400"/>
              <a:buAutoNum type="arabicPeriod"/>
            </a:pPr>
            <a:r>
              <a:rPr lang="en" sz="1400"/>
              <a:t>year : tahun produksi mobil;</a:t>
            </a:r>
            <a:endParaRPr sz="1400"/>
          </a:p>
          <a:p>
            <a:pPr indent="-317500" lvl="0" marL="457200" rtl="0" algn="l">
              <a:spcBef>
                <a:spcPts val="0"/>
              </a:spcBef>
              <a:spcAft>
                <a:spcPts val="0"/>
              </a:spcAft>
              <a:buSzPts val="1400"/>
              <a:buAutoNum type="arabicPeriod"/>
            </a:pPr>
            <a:r>
              <a:rPr lang="en" sz="1400"/>
              <a:t>price : harga mobil;</a:t>
            </a:r>
            <a:endParaRPr sz="1400"/>
          </a:p>
          <a:p>
            <a:pPr indent="-317500" lvl="0" marL="457200" rtl="0" algn="l">
              <a:spcBef>
                <a:spcPts val="0"/>
              </a:spcBef>
              <a:spcAft>
                <a:spcPts val="0"/>
              </a:spcAft>
              <a:buSzPts val="1400"/>
              <a:buAutoNum type="arabicPeriod"/>
            </a:pPr>
            <a:r>
              <a:rPr lang="en" sz="1400"/>
              <a:t>transmission : tipe transmisi mesin mobil;</a:t>
            </a:r>
            <a:endParaRPr sz="1400"/>
          </a:p>
          <a:p>
            <a:pPr indent="-317500" lvl="0" marL="457200" rtl="0" algn="l">
              <a:spcBef>
                <a:spcPts val="0"/>
              </a:spcBef>
              <a:spcAft>
                <a:spcPts val="0"/>
              </a:spcAft>
              <a:buSzPts val="1400"/>
              <a:buAutoNum type="arabicPeriod"/>
            </a:pPr>
            <a:r>
              <a:rPr lang="en" sz="1400"/>
              <a:t>mileage : ukuran mile mobil;</a:t>
            </a:r>
            <a:endParaRPr sz="1400"/>
          </a:p>
          <a:p>
            <a:pPr indent="-317500" lvl="0" marL="457200" rtl="0" algn="l">
              <a:spcBef>
                <a:spcPts val="0"/>
              </a:spcBef>
              <a:spcAft>
                <a:spcPts val="0"/>
              </a:spcAft>
              <a:buSzPts val="1400"/>
              <a:buAutoNum type="arabicPeriod"/>
            </a:pPr>
            <a:r>
              <a:rPr lang="en" sz="1400"/>
              <a:t>fuelType : tipe bahan bakar pada mobil;</a:t>
            </a:r>
            <a:endParaRPr sz="1400"/>
          </a:p>
          <a:p>
            <a:pPr indent="-317500" lvl="0" marL="457200" rtl="0" algn="l">
              <a:spcBef>
                <a:spcPts val="0"/>
              </a:spcBef>
              <a:spcAft>
                <a:spcPts val="0"/>
              </a:spcAft>
              <a:buSzPts val="1400"/>
              <a:buAutoNum type="arabicPeriod"/>
            </a:pPr>
            <a:r>
              <a:rPr lang="en" sz="1400"/>
              <a:t>tax : pajak mobil;</a:t>
            </a:r>
            <a:endParaRPr sz="1400"/>
          </a:p>
          <a:p>
            <a:pPr indent="-317500" lvl="0" marL="457200" rtl="0" algn="l">
              <a:spcBef>
                <a:spcPts val="0"/>
              </a:spcBef>
              <a:spcAft>
                <a:spcPts val="0"/>
              </a:spcAft>
              <a:buSzPts val="1400"/>
              <a:buAutoNum type="arabicPeriod"/>
            </a:pPr>
            <a:r>
              <a:rPr lang="en" sz="1400"/>
              <a:t>mpg : 	ukuran mile per galon bahan bakar;</a:t>
            </a:r>
            <a:endParaRPr sz="1400"/>
          </a:p>
          <a:p>
            <a:pPr indent="-317500" lvl="0" marL="457200" rtl="0" algn="l">
              <a:spcBef>
                <a:spcPts val="0"/>
              </a:spcBef>
              <a:spcAft>
                <a:spcPts val="0"/>
              </a:spcAft>
              <a:buSzPts val="1400"/>
              <a:buAutoNum type="arabicPeriod"/>
            </a:pPr>
            <a:r>
              <a:rPr lang="en" sz="1400"/>
              <a:t>engineSize : ukuran mesin mobil;</a:t>
            </a:r>
            <a:endParaRPr sz="1400"/>
          </a:p>
          <a:p>
            <a:pPr indent="0" lvl="0" marL="0" rtl="0" algn="l">
              <a:spcBef>
                <a:spcPts val="0"/>
              </a:spcBef>
              <a:spcAft>
                <a:spcPts val="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33"/>
          <p:cNvSpPr txBox="1"/>
          <p:nvPr>
            <p:ph type="title"/>
          </p:nvPr>
        </p:nvSpPr>
        <p:spPr>
          <a:xfrm>
            <a:off x="720000" y="181250"/>
            <a:ext cx="42915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DATASET REVIEW</a:t>
            </a:r>
            <a:endParaRPr/>
          </a:p>
        </p:txBody>
      </p:sp>
      <p:sp>
        <p:nvSpPr>
          <p:cNvPr id="715" name="Google Shape;715;p33"/>
          <p:cNvSpPr txBox="1"/>
          <p:nvPr>
            <p:ph idx="2" type="subTitle"/>
          </p:nvPr>
        </p:nvSpPr>
        <p:spPr>
          <a:xfrm>
            <a:off x="821550" y="1050675"/>
            <a:ext cx="7500900" cy="49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500"/>
              <a:t>Berikut tampilan 5 data instances pertama :</a:t>
            </a:r>
            <a:endParaRPr sz="1500"/>
          </a:p>
        </p:txBody>
      </p:sp>
      <p:pic>
        <p:nvPicPr>
          <p:cNvPr id="716" name="Google Shape;716;p33"/>
          <p:cNvPicPr preferRelativeResize="0"/>
          <p:nvPr/>
        </p:nvPicPr>
        <p:blipFill>
          <a:blip r:embed="rId3">
            <a:alphaModFix/>
          </a:blip>
          <a:stretch>
            <a:fillRect/>
          </a:stretch>
        </p:blipFill>
        <p:spPr>
          <a:xfrm>
            <a:off x="757600" y="1846301"/>
            <a:ext cx="7628801" cy="2021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34"/>
          <p:cNvSpPr/>
          <p:nvPr/>
        </p:nvSpPr>
        <p:spPr>
          <a:xfrm rot="-1571709">
            <a:off x="1537909" y="1310297"/>
            <a:ext cx="6068234" cy="204631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34"/>
          <p:cNvPicPr preferRelativeResize="0"/>
          <p:nvPr/>
        </p:nvPicPr>
        <p:blipFill rotWithShape="1">
          <a:blip r:embed="rId3">
            <a:alphaModFix/>
          </a:blip>
          <a:srcRect b="30820" l="5311" r="24057" t="1799"/>
          <a:stretch/>
        </p:blipFill>
        <p:spPr>
          <a:xfrm>
            <a:off x="1730850" y="2061825"/>
            <a:ext cx="1022400" cy="1020000"/>
          </a:xfrm>
          <a:prstGeom prst="ellipse">
            <a:avLst/>
          </a:prstGeom>
          <a:noFill/>
          <a:ln>
            <a:noFill/>
          </a:ln>
        </p:spPr>
      </p:pic>
      <p:grpSp>
        <p:nvGrpSpPr>
          <p:cNvPr id="723" name="Google Shape;723;p34"/>
          <p:cNvGrpSpPr/>
          <p:nvPr/>
        </p:nvGrpSpPr>
        <p:grpSpPr>
          <a:xfrm>
            <a:off x="974350" y="3714926"/>
            <a:ext cx="495600" cy="495600"/>
            <a:chOff x="1347175" y="2128426"/>
            <a:chExt cx="495600" cy="495600"/>
          </a:xfrm>
        </p:grpSpPr>
        <p:sp>
          <p:nvSpPr>
            <p:cNvPr id="724" name="Google Shape;724;p34"/>
            <p:cNvSpPr/>
            <p:nvPr/>
          </p:nvSpPr>
          <p:spPr>
            <a:xfrm>
              <a:off x="1369525" y="2150725"/>
              <a:ext cx="450900" cy="450900"/>
            </a:xfrm>
            <a:prstGeom prst="star4">
              <a:avLst>
                <a:gd fmla="val 353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rot="2700000">
              <a:off x="1419754" y="2201005"/>
              <a:ext cx="350442" cy="350442"/>
            </a:xfrm>
            <a:prstGeom prst="star4">
              <a:avLst>
                <a:gd fmla="val 388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 name="Google Shape;726;p34"/>
          <p:cNvSpPr txBox="1"/>
          <p:nvPr>
            <p:ph type="title"/>
          </p:nvPr>
        </p:nvSpPr>
        <p:spPr>
          <a:xfrm>
            <a:off x="3156627" y="2193150"/>
            <a:ext cx="4589700" cy="7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Preprocessing</a:t>
            </a:r>
            <a:endParaRPr/>
          </a:p>
        </p:txBody>
      </p:sp>
      <p:sp>
        <p:nvSpPr>
          <p:cNvPr id="727" name="Google Shape;727;p34"/>
          <p:cNvSpPr txBox="1"/>
          <p:nvPr>
            <p:ph idx="2" type="title"/>
          </p:nvPr>
        </p:nvSpPr>
        <p:spPr>
          <a:xfrm>
            <a:off x="1821688" y="2280675"/>
            <a:ext cx="840600" cy="58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728" name="Google Shape;728;p34"/>
          <p:cNvSpPr/>
          <p:nvPr/>
        </p:nvSpPr>
        <p:spPr>
          <a:xfrm>
            <a:off x="6851151" y="4603503"/>
            <a:ext cx="1230448" cy="135750"/>
          </a:xfrm>
          <a:prstGeom prst="rect">
            <a:avLst/>
          </a:prstGeom>
        </p:spPr>
        <p:txBody>
          <a:bodyPr>
            <a:prstTxWarp prst="textPlain"/>
          </a:bodyPr>
          <a:lstStyle/>
          <a:p>
            <a:pPr lvl="0" algn="ctr"/>
            <a:r>
              <a:rPr b="1" i="0">
                <a:ln>
                  <a:noFill/>
                </a:ln>
                <a:solidFill>
                  <a:schemeClr val="dk2"/>
                </a:solidFill>
                <a:latin typeface="Michroma"/>
              </a:rPr>
              <a:t>CHROME</a:t>
            </a:r>
          </a:p>
        </p:txBody>
      </p:sp>
      <p:sp>
        <p:nvSpPr>
          <p:cNvPr id="729" name="Google Shape;729;p34"/>
          <p:cNvSpPr/>
          <p:nvPr/>
        </p:nvSpPr>
        <p:spPr>
          <a:xfrm>
            <a:off x="1067351" y="404253"/>
            <a:ext cx="787848" cy="130636"/>
          </a:xfrm>
          <a:prstGeom prst="rect">
            <a:avLst/>
          </a:prstGeom>
        </p:spPr>
        <p:txBody>
          <a:bodyPr>
            <a:prstTxWarp prst="textPlain"/>
          </a:bodyPr>
          <a:lstStyle/>
          <a:p>
            <a:pPr lvl="0" algn="ctr"/>
            <a:r>
              <a:rPr b="1" i="0">
                <a:ln>
                  <a:noFill/>
                </a:ln>
                <a:solidFill>
                  <a:schemeClr val="dk2"/>
                </a:solidFill>
                <a:latin typeface="Michroma"/>
              </a:rPr>
              <a:t>DARK</a:t>
            </a:r>
          </a:p>
        </p:txBody>
      </p:sp>
      <p:grpSp>
        <p:nvGrpSpPr>
          <p:cNvPr id="730" name="Google Shape;730;p34"/>
          <p:cNvGrpSpPr/>
          <p:nvPr/>
        </p:nvGrpSpPr>
        <p:grpSpPr>
          <a:xfrm>
            <a:off x="719953" y="654675"/>
            <a:ext cx="1135255" cy="378616"/>
            <a:chOff x="719955" y="540005"/>
            <a:chExt cx="1322833" cy="441174"/>
          </a:xfrm>
        </p:grpSpPr>
        <p:sp>
          <p:nvSpPr>
            <p:cNvPr id="731" name="Google Shape;731;p34"/>
            <p:cNvSpPr/>
            <p:nvPr/>
          </p:nvSpPr>
          <p:spPr>
            <a:xfrm>
              <a:off x="1160778" y="540005"/>
              <a:ext cx="441174" cy="441174"/>
            </a:xfrm>
            <a:custGeom>
              <a:rect b="b" l="l" r="r" t="t"/>
              <a:pathLst>
                <a:path extrusionOk="0" h="47772" w="47772">
                  <a:moveTo>
                    <a:pt x="23848" y="0"/>
                  </a:moveTo>
                  <a:cubicBezTo>
                    <a:pt x="23659" y="2995"/>
                    <a:pt x="23507" y="6029"/>
                    <a:pt x="23393" y="9024"/>
                  </a:cubicBezTo>
                  <a:cubicBezTo>
                    <a:pt x="23355" y="10161"/>
                    <a:pt x="23279" y="11299"/>
                    <a:pt x="23241" y="12436"/>
                  </a:cubicBezTo>
                  <a:cubicBezTo>
                    <a:pt x="21952" y="17289"/>
                    <a:pt x="19753" y="21914"/>
                    <a:pt x="12512" y="23241"/>
                  </a:cubicBezTo>
                  <a:cubicBezTo>
                    <a:pt x="11337" y="23241"/>
                    <a:pt x="10199" y="23355"/>
                    <a:pt x="9024" y="23393"/>
                  </a:cubicBezTo>
                  <a:cubicBezTo>
                    <a:pt x="6029" y="23507"/>
                    <a:pt x="3033" y="23659"/>
                    <a:pt x="0" y="23848"/>
                  </a:cubicBezTo>
                  <a:lnTo>
                    <a:pt x="0" y="23962"/>
                  </a:lnTo>
                  <a:cubicBezTo>
                    <a:pt x="3033" y="24151"/>
                    <a:pt x="6029" y="24265"/>
                    <a:pt x="9024" y="24379"/>
                  </a:cubicBezTo>
                  <a:cubicBezTo>
                    <a:pt x="10199" y="24417"/>
                    <a:pt x="11337" y="24531"/>
                    <a:pt x="12512" y="24531"/>
                  </a:cubicBezTo>
                  <a:cubicBezTo>
                    <a:pt x="19753" y="25858"/>
                    <a:pt x="21952" y="30483"/>
                    <a:pt x="23241" y="35336"/>
                  </a:cubicBezTo>
                  <a:cubicBezTo>
                    <a:pt x="23279" y="36473"/>
                    <a:pt x="23355" y="37611"/>
                    <a:pt x="23393" y="38748"/>
                  </a:cubicBezTo>
                  <a:cubicBezTo>
                    <a:pt x="23507" y="41781"/>
                    <a:pt x="23659" y="44777"/>
                    <a:pt x="23848" y="47772"/>
                  </a:cubicBezTo>
                  <a:lnTo>
                    <a:pt x="23962" y="47772"/>
                  </a:lnTo>
                  <a:cubicBezTo>
                    <a:pt x="24151" y="44777"/>
                    <a:pt x="24303" y="41781"/>
                    <a:pt x="24379" y="38748"/>
                  </a:cubicBezTo>
                  <a:cubicBezTo>
                    <a:pt x="24455" y="37611"/>
                    <a:pt x="24531" y="36473"/>
                    <a:pt x="24531" y="35336"/>
                  </a:cubicBezTo>
                  <a:cubicBezTo>
                    <a:pt x="25820" y="30483"/>
                    <a:pt x="28057" y="25858"/>
                    <a:pt x="35298" y="24531"/>
                  </a:cubicBezTo>
                  <a:cubicBezTo>
                    <a:pt x="36435" y="24531"/>
                    <a:pt x="37611" y="24417"/>
                    <a:pt x="38786" y="24379"/>
                  </a:cubicBezTo>
                  <a:cubicBezTo>
                    <a:pt x="41781" y="24265"/>
                    <a:pt x="44776" y="24151"/>
                    <a:pt x="47772" y="23962"/>
                  </a:cubicBezTo>
                  <a:lnTo>
                    <a:pt x="47772" y="23848"/>
                  </a:lnTo>
                  <a:cubicBezTo>
                    <a:pt x="44776" y="23659"/>
                    <a:pt x="41781" y="23507"/>
                    <a:pt x="38786" y="23393"/>
                  </a:cubicBezTo>
                  <a:cubicBezTo>
                    <a:pt x="37611" y="23355"/>
                    <a:pt x="36473" y="23241"/>
                    <a:pt x="35298" y="23241"/>
                  </a:cubicBezTo>
                  <a:cubicBezTo>
                    <a:pt x="28057" y="21914"/>
                    <a:pt x="25820" y="17289"/>
                    <a:pt x="24531" y="12474"/>
                  </a:cubicBezTo>
                  <a:cubicBezTo>
                    <a:pt x="24531" y="11299"/>
                    <a:pt x="24455" y="10161"/>
                    <a:pt x="24379" y="9024"/>
                  </a:cubicBezTo>
                  <a:cubicBezTo>
                    <a:pt x="24303" y="6029"/>
                    <a:pt x="24151" y="2995"/>
                    <a:pt x="23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a:off x="719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1601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4" name="Google Shape;734;p34"/>
          <p:cNvPicPr preferRelativeResize="0"/>
          <p:nvPr/>
        </p:nvPicPr>
        <p:blipFill rotWithShape="1">
          <a:blip r:embed="rId4">
            <a:alphaModFix/>
          </a:blip>
          <a:srcRect b="0" l="6194" r="6185" t="0"/>
          <a:stretch/>
        </p:blipFill>
        <p:spPr>
          <a:xfrm flipH="1" rot="2700013">
            <a:off x="5458501" y="-802232"/>
            <a:ext cx="2212999" cy="22443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35"/>
          <p:cNvSpPr/>
          <p:nvPr/>
        </p:nvSpPr>
        <p:spPr>
          <a:xfrm>
            <a:off x="5608688" y="289575"/>
            <a:ext cx="2472900" cy="3651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txBox="1"/>
          <p:nvPr>
            <p:ph idx="1" type="subTitle"/>
          </p:nvPr>
        </p:nvSpPr>
        <p:spPr>
          <a:xfrm>
            <a:off x="3088300" y="1186050"/>
            <a:ext cx="5324700" cy="3308100"/>
          </a:xfrm>
          <a:prstGeom prst="rect">
            <a:avLst/>
          </a:prstGeom>
        </p:spPr>
        <p:txBody>
          <a:bodyPr anchorCtr="0" anchor="ctr" bIns="0" lIns="0" spcFirstLastPara="1" rIns="0" wrap="square" tIns="0">
            <a:noAutofit/>
          </a:bodyPr>
          <a:lstStyle/>
          <a:p>
            <a:pPr indent="0" lvl="0" marL="0" rtl="0" algn="r">
              <a:spcBef>
                <a:spcPts val="0"/>
              </a:spcBef>
              <a:spcAft>
                <a:spcPts val="0"/>
              </a:spcAft>
              <a:buClr>
                <a:schemeClr val="lt1"/>
              </a:buClr>
              <a:buSzPts val="1100"/>
              <a:buFont typeface="Arial"/>
              <a:buNone/>
            </a:pPr>
            <a:r>
              <a:rPr lang="en"/>
              <a:t>Transformasi Data (Data Transformation), data akan diubah atau ditransformasikan menjadi bentuk yang sesuai dengan metode analisis yaitu tipe data numeric. Label encoding untuk </a:t>
            </a:r>
            <a:r>
              <a:rPr lang="en"/>
              <a:t>mengkonversi</a:t>
            </a:r>
            <a:r>
              <a:rPr lang="en"/>
              <a:t> label kata menjadi angka.  Label encoding mengacu pada proses transformasi label kata menjadi bentuk numerik. Dalam hal regresi jika memuat variabel kategori dan nilainya tidak bisa difaktorisasi dalam bentuk tingkatan, dilakukan proses dummy, setiap nilai dalam variabel itu menjadi variabel lain. Data preprocessing yang dilakukan terhadap dataset bertujuan agar dataset lebih mudah untuk diproses menggunakan metode gaussian naive bayes.</a:t>
            </a:r>
            <a:endParaRPr/>
          </a:p>
          <a:p>
            <a:pPr indent="0" lvl="0" marL="0" rtl="0" algn="r">
              <a:spcBef>
                <a:spcPts val="0"/>
              </a:spcBef>
              <a:spcAft>
                <a:spcPts val="0"/>
              </a:spcAft>
              <a:buClr>
                <a:schemeClr val="lt1"/>
              </a:buClr>
              <a:buSzPts val="1100"/>
              <a:buFont typeface="Arial"/>
              <a:buNone/>
            </a:pPr>
            <a:r>
              <a:t/>
            </a:r>
            <a:endParaRPr/>
          </a:p>
          <a:p>
            <a:pPr indent="0" lvl="0" marL="0" rtl="0" algn="r">
              <a:spcBef>
                <a:spcPts val="0"/>
              </a:spcBef>
              <a:spcAft>
                <a:spcPts val="0"/>
              </a:spcAft>
              <a:buNone/>
            </a:pPr>
            <a:r>
              <a:t/>
            </a:r>
            <a:endParaRPr/>
          </a:p>
        </p:txBody>
      </p:sp>
      <p:grpSp>
        <p:nvGrpSpPr>
          <p:cNvPr id="741" name="Google Shape;741;p35"/>
          <p:cNvGrpSpPr/>
          <p:nvPr/>
        </p:nvGrpSpPr>
        <p:grpSpPr>
          <a:xfrm>
            <a:off x="719953" y="654675"/>
            <a:ext cx="1135255" cy="757232"/>
            <a:chOff x="719955" y="540005"/>
            <a:chExt cx="1322833" cy="882349"/>
          </a:xfrm>
        </p:grpSpPr>
        <p:sp>
          <p:nvSpPr>
            <p:cNvPr id="742" name="Google Shape;742;p35"/>
            <p:cNvSpPr/>
            <p:nvPr/>
          </p:nvSpPr>
          <p:spPr>
            <a:xfrm>
              <a:off x="1160778" y="540005"/>
              <a:ext cx="441174" cy="441174"/>
            </a:xfrm>
            <a:custGeom>
              <a:rect b="b" l="l" r="r" t="t"/>
              <a:pathLst>
                <a:path extrusionOk="0" h="47772" w="47772">
                  <a:moveTo>
                    <a:pt x="23848" y="0"/>
                  </a:moveTo>
                  <a:cubicBezTo>
                    <a:pt x="23659" y="2995"/>
                    <a:pt x="23507" y="6029"/>
                    <a:pt x="23393" y="9024"/>
                  </a:cubicBezTo>
                  <a:cubicBezTo>
                    <a:pt x="23355" y="10161"/>
                    <a:pt x="23279" y="11299"/>
                    <a:pt x="23241" y="12436"/>
                  </a:cubicBezTo>
                  <a:cubicBezTo>
                    <a:pt x="21952" y="17289"/>
                    <a:pt x="19753" y="21914"/>
                    <a:pt x="12512" y="23241"/>
                  </a:cubicBezTo>
                  <a:cubicBezTo>
                    <a:pt x="11337" y="23241"/>
                    <a:pt x="10199" y="23355"/>
                    <a:pt x="9024" y="23393"/>
                  </a:cubicBezTo>
                  <a:cubicBezTo>
                    <a:pt x="6029" y="23507"/>
                    <a:pt x="3033" y="23659"/>
                    <a:pt x="0" y="23848"/>
                  </a:cubicBezTo>
                  <a:lnTo>
                    <a:pt x="0" y="23962"/>
                  </a:lnTo>
                  <a:cubicBezTo>
                    <a:pt x="3033" y="24151"/>
                    <a:pt x="6029" y="24265"/>
                    <a:pt x="9024" y="24379"/>
                  </a:cubicBezTo>
                  <a:cubicBezTo>
                    <a:pt x="10199" y="24417"/>
                    <a:pt x="11337" y="24531"/>
                    <a:pt x="12512" y="24531"/>
                  </a:cubicBezTo>
                  <a:cubicBezTo>
                    <a:pt x="19753" y="25858"/>
                    <a:pt x="21952" y="30483"/>
                    <a:pt x="23241" y="35336"/>
                  </a:cubicBezTo>
                  <a:cubicBezTo>
                    <a:pt x="23279" y="36473"/>
                    <a:pt x="23355" y="37611"/>
                    <a:pt x="23393" y="38748"/>
                  </a:cubicBezTo>
                  <a:cubicBezTo>
                    <a:pt x="23507" y="41781"/>
                    <a:pt x="23659" y="44777"/>
                    <a:pt x="23848" y="47772"/>
                  </a:cubicBezTo>
                  <a:lnTo>
                    <a:pt x="23962" y="47772"/>
                  </a:lnTo>
                  <a:cubicBezTo>
                    <a:pt x="24151" y="44777"/>
                    <a:pt x="24303" y="41781"/>
                    <a:pt x="24379" y="38748"/>
                  </a:cubicBezTo>
                  <a:cubicBezTo>
                    <a:pt x="24455" y="37611"/>
                    <a:pt x="24531" y="36473"/>
                    <a:pt x="24531" y="35336"/>
                  </a:cubicBezTo>
                  <a:cubicBezTo>
                    <a:pt x="25820" y="30483"/>
                    <a:pt x="28057" y="25858"/>
                    <a:pt x="35298" y="24531"/>
                  </a:cubicBezTo>
                  <a:cubicBezTo>
                    <a:pt x="36435" y="24531"/>
                    <a:pt x="37611" y="24417"/>
                    <a:pt x="38786" y="24379"/>
                  </a:cubicBezTo>
                  <a:cubicBezTo>
                    <a:pt x="41781" y="24265"/>
                    <a:pt x="44776" y="24151"/>
                    <a:pt x="47772" y="23962"/>
                  </a:cubicBezTo>
                  <a:lnTo>
                    <a:pt x="47772" y="23848"/>
                  </a:lnTo>
                  <a:cubicBezTo>
                    <a:pt x="44776" y="23659"/>
                    <a:pt x="41781" y="23507"/>
                    <a:pt x="38786" y="23393"/>
                  </a:cubicBezTo>
                  <a:cubicBezTo>
                    <a:pt x="37611" y="23355"/>
                    <a:pt x="36473" y="23241"/>
                    <a:pt x="35298" y="23241"/>
                  </a:cubicBezTo>
                  <a:cubicBezTo>
                    <a:pt x="28057" y="21914"/>
                    <a:pt x="25820" y="17289"/>
                    <a:pt x="24531" y="12474"/>
                  </a:cubicBezTo>
                  <a:cubicBezTo>
                    <a:pt x="24531" y="11299"/>
                    <a:pt x="24455" y="10161"/>
                    <a:pt x="24379" y="9024"/>
                  </a:cubicBezTo>
                  <a:cubicBezTo>
                    <a:pt x="24303" y="6029"/>
                    <a:pt x="24151" y="2995"/>
                    <a:pt x="23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719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601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160778" y="981180"/>
              <a:ext cx="441174" cy="441174"/>
            </a:xfrm>
            <a:custGeom>
              <a:rect b="b" l="l" r="r" t="t"/>
              <a:pathLst>
                <a:path extrusionOk="0" h="47772" w="47772">
                  <a:moveTo>
                    <a:pt x="23848" y="0"/>
                  </a:moveTo>
                  <a:cubicBezTo>
                    <a:pt x="23659" y="2995"/>
                    <a:pt x="23507" y="6029"/>
                    <a:pt x="23393" y="9024"/>
                  </a:cubicBezTo>
                  <a:cubicBezTo>
                    <a:pt x="23355" y="10161"/>
                    <a:pt x="23279" y="11299"/>
                    <a:pt x="23241" y="12436"/>
                  </a:cubicBezTo>
                  <a:cubicBezTo>
                    <a:pt x="21952" y="17289"/>
                    <a:pt x="19753" y="21914"/>
                    <a:pt x="12512" y="23241"/>
                  </a:cubicBezTo>
                  <a:cubicBezTo>
                    <a:pt x="11337" y="23241"/>
                    <a:pt x="10199" y="23355"/>
                    <a:pt x="9024" y="23393"/>
                  </a:cubicBezTo>
                  <a:cubicBezTo>
                    <a:pt x="6029" y="23507"/>
                    <a:pt x="3033" y="23659"/>
                    <a:pt x="0" y="23848"/>
                  </a:cubicBezTo>
                  <a:lnTo>
                    <a:pt x="0" y="23962"/>
                  </a:lnTo>
                  <a:cubicBezTo>
                    <a:pt x="3033" y="24151"/>
                    <a:pt x="6029" y="24265"/>
                    <a:pt x="9024" y="24379"/>
                  </a:cubicBezTo>
                  <a:cubicBezTo>
                    <a:pt x="10199" y="24417"/>
                    <a:pt x="11337" y="24531"/>
                    <a:pt x="12512" y="24531"/>
                  </a:cubicBezTo>
                  <a:cubicBezTo>
                    <a:pt x="19753" y="25858"/>
                    <a:pt x="21952" y="30483"/>
                    <a:pt x="23241" y="35336"/>
                  </a:cubicBezTo>
                  <a:cubicBezTo>
                    <a:pt x="23279" y="36473"/>
                    <a:pt x="23355" y="37611"/>
                    <a:pt x="23393" y="38748"/>
                  </a:cubicBezTo>
                  <a:cubicBezTo>
                    <a:pt x="23507" y="41781"/>
                    <a:pt x="23659" y="44777"/>
                    <a:pt x="23848" y="47772"/>
                  </a:cubicBezTo>
                  <a:lnTo>
                    <a:pt x="23962" y="47772"/>
                  </a:lnTo>
                  <a:cubicBezTo>
                    <a:pt x="24151" y="44777"/>
                    <a:pt x="24303" y="41781"/>
                    <a:pt x="24379" y="38748"/>
                  </a:cubicBezTo>
                  <a:cubicBezTo>
                    <a:pt x="24455" y="37611"/>
                    <a:pt x="24531" y="36473"/>
                    <a:pt x="24531" y="35336"/>
                  </a:cubicBezTo>
                  <a:cubicBezTo>
                    <a:pt x="25820" y="30483"/>
                    <a:pt x="28057" y="25858"/>
                    <a:pt x="35298" y="24531"/>
                  </a:cubicBezTo>
                  <a:cubicBezTo>
                    <a:pt x="36435" y="24531"/>
                    <a:pt x="37611" y="24417"/>
                    <a:pt x="38786" y="24379"/>
                  </a:cubicBezTo>
                  <a:cubicBezTo>
                    <a:pt x="41781" y="24265"/>
                    <a:pt x="44776" y="24151"/>
                    <a:pt x="47772" y="23962"/>
                  </a:cubicBezTo>
                  <a:lnTo>
                    <a:pt x="47772" y="23848"/>
                  </a:lnTo>
                  <a:cubicBezTo>
                    <a:pt x="44776" y="23659"/>
                    <a:pt x="41781" y="23507"/>
                    <a:pt x="38786" y="23393"/>
                  </a:cubicBezTo>
                  <a:cubicBezTo>
                    <a:pt x="37611" y="23355"/>
                    <a:pt x="36473" y="23241"/>
                    <a:pt x="35298" y="23241"/>
                  </a:cubicBezTo>
                  <a:cubicBezTo>
                    <a:pt x="28057" y="21914"/>
                    <a:pt x="25820" y="17289"/>
                    <a:pt x="24531" y="12474"/>
                  </a:cubicBezTo>
                  <a:cubicBezTo>
                    <a:pt x="24531" y="11299"/>
                    <a:pt x="24455" y="10161"/>
                    <a:pt x="24379" y="9024"/>
                  </a:cubicBezTo>
                  <a:cubicBezTo>
                    <a:pt x="24303" y="6029"/>
                    <a:pt x="24151" y="2995"/>
                    <a:pt x="23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719955" y="981180"/>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1601955" y="981180"/>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35"/>
          <p:cNvSpPr/>
          <p:nvPr/>
        </p:nvSpPr>
        <p:spPr>
          <a:xfrm>
            <a:off x="6851151" y="4603503"/>
            <a:ext cx="1230448" cy="135750"/>
          </a:xfrm>
          <a:prstGeom prst="rect">
            <a:avLst/>
          </a:prstGeom>
        </p:spPr>
        <p:txBody>
          <a:bodyPr>
            <a:prstTxWarp prst="textPlain"/>
          </a:bodyPr>
          <a:lstStyle/>
          <a:p>
            <a:pPr lvl="0" algn="ctr"/>
            <a:r>
              <a:rPr b="1" i="0">
                <a:ln>
                  <a:noFill/>
                </a:ln>
                <a:solidFill>
                  <a:schemeClr val="accent1"/>
                </a:solidFill>
                <a:latin typeface="Michroma"/>
              </a:rPr>
              <a:t>CHROME</a:t>
            </a:r>
          </a:p>
        </p:txBody>
      </p:sp>
      <p:sp>
        <p:nvSpPr>
          <p:cNvPr id="749" name="Google Shape;749;p35"/>
          <p:cNvSpPr/>
          <p:nvPr/>
        </p:nvSpPr>
        <p:spPr>
          <a:xfrm>
            <a:off x="1067351" y="404253"/>
            <a:ext cx="787848" cy="130636"/>
          </a:xfrm>
          <a:prstGeom prst="rect">
            <a:avLst/>
          </a:prstGeom>
        </p:spPr>
        <p:txBody>
          <a:bodyPr>
            <a:prstTxWarp prst="textPlain"/>
          </a:bodyPr>
          <a:lstStyle/>
          <a:p>
            <a:pPr lvl="0" algn="ctr"/>
            <a:r>
              <a:rPr b="1" i="0">
                <a:ln>
                  <a:noFill/>
                </a:ln>
                <a:solidFill>
                  <a:schemeClr val="accent1"/>
                </a:solidFill>
                <a:latin typeface="Michroma"/>
              </a:rPr>
              <a:t>DARK</a:t>
            </a:r>
          </a:p>
        </p:txBody>
      </p:sp>
      <p:sp>
        <p:nvSpPr>
          <p:cNvPr id="750" name="Google Shape;750;p35"/>
          <p:cNvSpPr/>
          <p:nvPr/>
        </p:nvSpPr>
        <p:spPr>
          <a:xfrm>
            <a:off x="5792400" y="404250"/>
            <a:ext cx="2046446" cy="165935"/>
          </a:xfrm>
          <a:prstGeom prst="rect">
            <a:avLst/>
          </a:prstGeom>
        </p:spPr>
        <p:txBody>
          <a:bodyPr>
            <a:prstTxWarp prst="textPlain"/>
          </a:bodyPr>
          <a:lstStyle/>
          <a:p>
            <a:pPr lvl="0" algn="ctr"/>
            <a:r>
              <a:rPr b="1" i="0">
                <a:ln>
                  <a:noFill/>
                </a:ln>
                <a:solidFill>
                  <a:schemeClr val="accent1"/>
                </a:solidFill>
                <a:latin typeface="Michroma"/>
              </a:rPr>
              <a:t>Data Preprocessing</a:t>
            </a:r>
          </a:p>
        </p:txBody>
      </p:sp>
      <p:sp>
        <p:nvSpPr>
          <p:cNvPr id="751" name="Google Shape;751;p35"/>
          <p:cNvSpPr/>
          <p:nvPr/>
        </p:nvSpPr>
        <p:spPr>
          <a:xfrm>
            <a:off x="4997000" y="346575"/>
            <a:ext cx="251100" cy="251100"/>
          </a:xfrm>
          <a:prstGeom prst="star4">
            <a:avLst>
              <a:gd fmla="val 625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35"/>
          <p:cNvPicPr preferRelativeResize="0"/>
          <p:nvPr/>
        </p:nvPicPr>
        <p:blipFill rotWithShape="1">
          <a:blip r:embed="rId3">
            <a:alphaModFix/>
          </a:blip>
          <a:srcRect b="0" l="2687" r="2687" t="0"/>
          <a:stretch/>
        </p:blipFill>
        <p:spPr>
          <a:xfrm>
            <a:off x="257850" y="1722625"/>
            <a:ext cx="3165222" cy="223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grpSp>
        <p:nvGrpSpPr>
          <p:cNvPr id="757" name="Google Shape;757;p36"/>
          <p:cNvGrpSpPr/>
          <p:nvPr/>
        </p:nvGrpSpPr>
        <p:grpSpPr>
          <a:xfrm>
            <a:off x="1151425" y="540001"/>
            <a:ext cx="495600" cy="495600"/>
            <a:chOff x="1347175" y="2128426"/>
            <a:chExt cx="495600" cy="495600"/>
          </a:xfrm>
        </p:grpSpPr>
        <p:sp>
          <p:nvSpPr>
            <p:cNvPr id="758" name="Google Shape;758;p36"/>
            <p:cNvSpPr/>
            <p:nvPr/>
          </p:nvSpPr>
          <p:spPr>
            <a:xfrm>
              <a:off x="1369525" y="2150725"/>
              <a:ext cx="450900" cy="450900"/>
            </a:xfrm>
            <a:prstGeom prst="star4">
              <a:avLst>
                <a:gd fmla="val 35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rot="2700000">
              <a:off x="1419754" y="2201005"/>
              <a:ext cx="350442" cy="350442"/>
            </a:xfrm>
            <a:prstGeom prst="star4">
              <a:avLst>
                <a:gd fmla="val 388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36"/>
          <p:cNvGrpSpPr/>
          <p:nvPr/>
        </p:nvGrpSpPr>
        <p:grpSpPr>
          <a:xfrm>
            <a:off x="1203478" y="4429537"/>
            <a:ext cx="1135255" cy="378616"/>
            <a:chOff x="719955" y="540005"/>
            <a:chExt cx="1322833" cy="441174"/>
          </a:xfrm>
        </p:grpSpPr>
        <p:sp>
          <p:nvSpPr>
            <p:cNvPr id="761" name="Google Shape;761;p36"/>
            <p:cNvSpPr/>
            <p:nvPr/>
          </p:nvSpPr>
          <p:spPr>
            <a:xfrm>
              <a:off x="1160778" y="540005"/>
              <a:ext cx="441174" cy="441174"/>
            </a:xfrm>
            <a:custGeom>
              <a:rect b="b" l="l" r="r" t="t"/>
              <a:pathLst>
                <a:path extrusionOk="0" h="47772" w="47772">
                  <a:moveTo>
                    <a:pt x="23848" y="0"/>
                  </a:moveTo>
                  <a:cubicBezTo>
                    <a:pt x="23659" y="2995"/>
                    <a:pt x="23507" y="6029"/>
                    <a:pt x="23393" y="9024"/>
                  </a:cubicBezTo>
                  <a:cubicBezTo>
                    <a:pt x="23355" y="10161"/>
                    <a:pt x="23279" y="11299"/>
                    <a:pt x="23241" y="12436"/>
                  </a:cubicBezTo>
                  <a:cubicBezTo>
                    <a:pt x="21952" y="17289"/>
                    <a:pt x="19753" y="21914"/>
                    <a:pt x="12512" y="23241"/>
                  </a:cubicBezTo>
                  <a:cubicBezTo>
                    <a:pt x="11337" y="23241"/>
                    <a:pt x="10199" y="23355"/>
                    <a:pt x="9024" y="23393"/>
                  </a:cubicBezTo>
                  <a:cubicBezTo>
                    <a:pt x="6029" y="23507"/>
                    <a:pt x="3033" y="23659"/>
                    <a:pt x="0" y="23848"/>
                  </a:cubicBezTo>
                  <a:lnTo>
                    <a:pt x="0" y="23962"/>
                  </a:lnTo>
                  <a:cubicBezTo>
                    <a:pt x="3033" y="24151"/>
                    <a:pt x="6029" y="24265"/>
                    <a:pt x="9024" y="24379"/>
                  </a:cubicBezTo>
                  <a:cubicBezTo>
                    <a:pt x="10199" y="24417"/>
                    <a:pt x="11337" y="24531"/>
                    <a:pt x="12512" y="24531"/>
                  </a:cubicBezTo>
                  <a:cubicBezTo>
                    <a:pt x="19753" y="25858"/>
                    <a:pt x="21952" y="30483"/>
                    <a:pt x="23241" y="35336"/>
                  </a:cubicBezTo>
                  <a:cubicBezTo>
                    <a:pt x="23279" y="36473"/>
                    <a:pt x="23355" y="37611"/>
                    <a:pt x="23393" y="38748"/>
                  </a:cubicBezTo>
                  <a:cubicBezTo>
                    <a:pt x="23507" y="41781"/>
                    <a:pt x="23659" y="44777"/>
                    <a:pt x="23848" y="47772"/>
                  </a:cubicBezTo>
                  <a:lnTo>
                    <a:pt x="23962" y="47772"/>
                  </a:lnTo>
                  <a:cubicBezTo>
                    <a:pt x="24151" y="44777"/>
                    <a:pt x="24303" y="41781"/>
                    <a:pt x="24379" y="38748"/>
                  </a:cubicBezTo>
                  <a:cubicBezTo>
                    <a:pt x="24455" y="37611"/>
                    <a:pt x="24531" y="36473"/>
                    <a:pt x="24531" y="35336"/>
                  </a:cubicBezTo>
                  <a:cubicBezTo>
                    <a:pt x="25820" y="30483"/>
                    <a:pt x="28057" y="25858"/>
                    <a:pt x="35298" y="24531"/>
                  </a:cubicBezTo>
                  <a:cubicBezTo>
                    <a:pt x="36435" y="24531"/>
                    <a:pt x="37611" y="24417"/>
                    <a:pt x="38786" y="24379"/>
                  </a:cubicBezTo>
                  <a:cubicBezTo>
                    <a:pt x="41781" y="24265"/>
                    <a:pt x="44776" y="24151"/>
                    <a:pt x="47772" y="23962"/>
                  </a:cubicBezTo>
                  <a:lnTo>
                    <a:pt x="47772" y="23848"/>
                  </a:lnTo>
                  <a:cubicBezTo>
                    <a:pt x="44776" y="23659"/>
                    <a:pt x="41781" y="23507"/>
                    <a:pt x="38786" y="23393"/>
                  </a:cubicBezTo>
                  <a:cubicBezTo>
                    <a:pt x="37611" y="23355"/>
                    <a:pt x="36473" y="23241"/>
                    <a:pt x="35298" y="23241"/>
                  </a:cubicBezTo>
                  <a:cubicBezTo>
                    <a:pt x="28057" y="21914"/>
                    <a:pt x="25820" y="17289"/>
                    <a:pt x="24531" y="12474"/>
                  </a:cubicBezTo>
                  <a:cubicBezTo>
                    <a:pt x="24531" y="11299"/>
                    <a:pt x="24455" y="10161"/>
                    <a:pt x="24379" y="9024"/>
                  </a:cubicBezTo>
                  <a:cubicBezTo>
                    <a:pt x="24303" y="6029"/>
                    <a:pt x="24151" y="2995"/>
                    <a:pt x="23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719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1601955" y="540005"/>
              <a:ext cx="440833" cy="441174"/>
            </a:xfrm>
            <a:custGeom>
              <a:rect b="b" l="l" r="r" t="t"/>
              <a:pathLst>
                <a:path extrusionOk="0" fill="none" h="47772" w="47735">
                  <a:moveTo>
                    <a:pt x="38749" y="23393"/>
                  </a:moveTo>
                  <a:cubicBezTo>
                    <a:pt x="37573" y="23355"/>
                    <a:pt x="36436" y="23241"/>
                    <a:pt x="35261" y="23241"/>
                  </a:cubicBezTo>
                  <a:cubicBezTo>
                    <a:pt x="28019" y="21914"/>
                    <a:pt x="25782" y="17289"/>
                    <a:pt x="24493" y="12474"/>
                  </a:cubicBezTo>
                  <a:cubicBezTo>
                    <a:pt x="24493" y="11299"/>
                    <a:pt x="24417" y="10161"/>
                    <a:pt x="24379" y="9024"/>
                  </a:cubicBezTo>
                  <a:cubicBezTo>
                    <a:pt x="24266" y="6029"/>
                    <a:pt x="24114" y="2995"/>
                    <a:pt x="23924" y="0"/>
                  </a:cubicBezTo>
                  <a:lnTo>
                    <a:pt x="23811" y="0"/>
                  </a:lnTo>
                  <a:cubicBezTo>
                    <a:pt x="23621" y="2995"/>
                    <a:pt x="23469" y="6029"/>
                    <a:pt x="23356" y="9024"/>
                  </a:cubicBezTo>
                  <a:cubicBezTo>
                    <a:pt x="23318" y="10161"/>
                    <a:pt x="23242" y="11299"/>
                    <a:pt x="23204" y="12436"/>
                  </a:cubicBezTo>
                  <a:cubicBezTo>
                    <a:pt x="21915" y="17289"/>
                    <a:pt x="19716" y="21914"/>
                    <a:pt x="12474" y="23241"/>
                  </a:cubicBezTo>
                  <a:cubicBezTo>
                    <a:pt x="11299" y="23241"/>
                    <a:pt x="10162" y="23355"/>
                    <a:pt x="8986" y="23393"/>
                  </a:cubicBezTo>
                  <a:cubicBezTo>
                    <a:pt x="5991" y="23507"/>
                    <a:pt x="2996" y="23659"/>
                    <a:pt x="1" y="23848"/>
                  </a:cubicBezTo>
                  <a:lnTo>
                    <a:pt x="1" y="23962"/>
                  </a:lnTo>
                  <a:cubicBezTo>
                    <a:pt x="2996" y="24151"/>
                    <a:pt x="5991" y="24265"/>
                    <a:pt x="8986" y="24379"/>
                  </a:cubicBezTo>
                  <a:cubicBezTo>
                    <a:pt x="10162" y="24417"/>
                    <a:pt x="11337" y="24531"/>
                    <a:pt x="12474" y="24531"/>
                  </a:cubicBezTo>
                  <a:cubicBezTo>
                    <a:pt x="19716" y="25858"/>
                    <a:pt x="21953" y="30483"/>
                    <a:pt x="23204" y="35336"/>
                  </a:cubicBezTo>
                  <a:cubicBezTo>
                    <a:pt x="23242" y="36473"/>
                    <a:pt x="23318" y="37611"/>
                    <a:pt x="23356" y="38748"/>
                  </a:cubicBezTo>
                  <a:cubicBezTo>
                    <a:pt x="23469" y="41781"/>
                    <a:pt x="23621" y="44777"/>
                    <a:pt x="23811" y="47772"/>
                  </a:cubicBezTo>
                  <a:lnTo>
                    <a:pt x="23924" y="47772"/>
                  </a:lnTo>
                  <a:cubicBezTo>
                    <a:pt x="24114" y="44777"/>
                    <a:pt x="24266" y="41781"/>
                    <a:pt x="24379" y="38748"/>
                  </a:cubicBezTo>
                  <a:cubicBezTo>
                    <a:pt x="24417" y="37611"/>
                    <a:pt x="24493" y="36473"/>
                    <a:pt x="24493" y="35336"/>
                  </a:cubicBezTo>
                  <a:cubicBezTo>
                    <a:pt x="25782" y="30483"/>
                    <a:pt x="28019" y="25858"/>
                    <a:pt x="35261" y="24531"/>
                  </a:cubicBezTo>
                  <a:cubicBezTo>
                    <a:pt x="36398" y="24531"/>
                    <a:pt x="37573" y="24417"/>
                    <a:pt x="38749" y="24379"/>
                  </a:cubicBezTo>
                  <a:cubicBezTo>
                    <a:pt x="41744" y="24265"/>
                    <a:pt x="44739" y="24151"/>
                    <a:pt x="47734" y="23962"/>
                  </a:cubicBezTo>
                  <a:lnTo>
                    <a:pt x="47734" y="23848"/>
                  </a:lnTo>
                  <a:cubicBezTo>
                    <a:pt x="44739" y="23659"/>
                    <a:pt x="41744" y="23507"/>
                    <a:pt x="38749" y="23393"/>
                  </a:cubicBezTo>
                  <a:close/>
                </a:path>
              </a:pathLst>
            </a:custGeom>
            <a:noFill/>
            <a:ln cap="flat" cmpd="sng" w="3800">
              <a:solidFill>
                <a:schemeClr val="accent3"/>
              </a:solidFill>
              <a:prstDash val="solid"/>
              <a:miter lim="379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4" name="Google Shape;764;p36"/>
          <p:cNvPicPr preferRelativeResize="0"/>
          <p:nvPr/>
        </p:nvPicPr>
        <p:blipFill>
          <a:blip r:embed="rId3">
            <a:alphaModFix/>
          </a:blip>
          <a:stretch>
            <a:fillRect/>
          </a:stretch>
        </p:blipFill>
        <p:spPr>
          <a:xfrm>
            <a:off x="82125" y="1701275"/>
            <a:ext cx="8979773" cy="2253726"/>
          </a:xfrm>
          <a:prstGeom prst="rect">
            <a:avLst/>
          </a:prstGeom>
          <a:noFill/>
          <a:ln>
            <a:noFill/>
          </a:ln>
        </p:spPr>
      </p:pic>
      <p:sp>
        <p:nvSpPr>
          <p:cNvPr id="765" name="Google Shape;765;p36"/>
          <p:cNvSpPr txBox="1"/>
          <p:nvPr/>
        </p:nvSpPr>
        <p:spPr>
          <a:xfrm>
            <a:off x="667850" y="893275"/>
            <a:ext cx="44121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rchivo Black"/>
                <a:ea typeface="Archivo Black"/>
                <a:cs typeface="Archivo Black"/>
                <a:sym typeface="Archivo Black"/>
              </a:rPr>
              <a:t>Merubah typedata menjadi numeric, menggunakan label encoder</a:t>
            </a:r>
            <a:endParaRPr sz="1600">
              <a:solidFill>
                <a:schemeClr val="dk2"/>
              </a:solidFill>
              <a:latin typeface="Archivo Black"/>
              <a:ea typeface="Archivo Black"/>
              <a:cs typeface="Archivo Black"/>
              <a:sym typeface="Archivo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Dark Chrome Design Thesis by Slidesgo">
  <a:themeElements>
    <a:clrScheme name="Simple Light">
      <a:dk1>
        <a:srgbClr val="FFFFFF"/>
      </a:dk1>
      <a:lt1>
        <a:srgbClr val="000000"/>
      </a:lt1>
      <a:dk2>
        <a:srgbClr val="FFFFFF"/>
      </a:dk2>
      <a:lt2>
        <a:srgbClr val="D9D9D9"/>
      </a:lt2>
      <a:accent1>
        <a:srgbClr val="FFFFFF"/>
      </a:accent1>
      <a:accent2>
        <a:srgbClr val="000000"/>
      </a:accent2>
      <a:accent3>
        <a:srgbClr val="FFFFFF"/>
      </a:accent3>
      <a:accent4>
        <a:srgbClr val="B7B7B7"/>
      </a:accent4>
      <a:accent5>
        <a:srgbClr val="000000"/>
      </a:accent5>
      <a:accent6>
        <a:srgbClr val="000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